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6705600" cy="20104100"/>
  <p:notesSz cx="67056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915"/>
    <p:restoredTop sz="94648"/>
  </p:normalViewPr>
  <p:slideViewPr>
    <p:cSldViewPr>
      <p:cViewPr>
        <p:scale>
          <a:sx n="128" d="100"/>
          <a:sy n="128" d="100"/>
        </p:scale>
        <p:origin x="696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02920" y="6232271"/>
            <a:ext cx="569976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05840" y="11258296"/>
            <a:ext cx="469392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35280" y="4623943"/>
            <a:ext cx="291693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453384" y="4623943"/>
            <a:ext cx="291693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909131"/>
            <a:ext cx="6701790" cy="2907665"/>
          </a:xfrm>
          <a:custGeom>
            <a:avLst/>
            <a:gdLst/>
            <a:ahLst/>
            <a:cxnLst/>
            <a:rect l="l" t="t" r="r" b="b"/>
            <a:pathLst>
              <a:path w="6701790" h="2907665">
                <a:moveTo>
                  <a:pt x="6701366" y="0"/>
                </a:moveTo>
                <a:lnTo>
                  <a:pt x="0" y="0"/>
                </a:lnTo>
                <a:lnTo>
                  <a:pt x="0" y="2907477"/>
                </a:lnTo>
                <a:lnTo>
                  <a:pt x="6701366" y="2907477"/>
                </a:lnTo>
                <a:lnTo>
                  <a:pt x="6701366" y="0"/>
                </a:lnTo>
                <a:close/>
              </a:path>
            </a:pathLst>
          </a:custGeom>
          <a:solidFill>
            <a:srgbClr val="9051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2503633"/>
            <a:ext cx="6701790" cy="2907665"/>
          </a:xfrm>
          <a:custGeom>
            <a:avLst/>
            <a:gdLst/>
            <a:ahLst/>
            <a:cxnLst/>
            <a:rect l="l" t="t" r="r" b="b"/>
            <a:pathLst>
              <a:path w="6701790" h="2907665">
                <a:moveTo>
                  <a:pt x="6701366" y="0"/>
                </a:moveTo>
                <a:lnTo>
                  <a:pt x="0" y="0"/>
                </a:lnTo>
                <a:lnTo>
                  <a:pt x="0" y="2907477"/>
                </a:lnTo>
                <a:lnTo>
                  <a:pt x="6701366" y="2907477"/>
                </a:lnTo>
                <a:lnTo>
                  <a:pt x="6701366" y="0"/>
                </a:lnTo>
                <a:close/>
              </a:path>
            </a:pathLst>
          </a:custGeom>
          <a:solidFill>
            <a:srgbClr val="9051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6816607"/>
            <a:ext cx="6701790" cy="2844800"/>
          </a:xfrm>
          <a:custGeom>
            <a:avLst/>
            <a:gdLst/>
            <a:ahLst/>
            <a:cxnLst/>
            <a:rect l="l" t="t" r="r" b="b"/>
            <a:pathLst>
              <a:path w="6701790" h="2844800">
                <a:moveTo>
                  <a:pt x="6701366" y="0"/>
                </a:moveTo>
                <a:lnTo>
                  <a:pt x="0" y="0"/>
                </a:lnTo>
                <a:lnTo>
                  <a:pt x="0" y="2844182"/>
                </a:lnTo>
                <a:lnTo>
                  <a:pt x="6701366" y="2844182"/>
                </a:lnTo>
                <a:lnTo>
                  <a:pt x="6701366" y="0"/>
                </a:lnTo>
                <a:close/>
              </a:path>
            </a:pathLst>
          </a:custGeom>
          <a:solidFill>
            <a:srgbClr val="8EB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15411110"/>
            <a:ext cx="6701790" cy="2844800"/>
          </a:xfrm>
          <a:custGeom>
            <a:avLst/>
            <a:gdLst/>
            <a:ahLst/>
            <a:cxnLst/>
            <a:rect l="l" t="t" r="r" b="b"/>
            <a:pathLst>
              <a:path w="6701790" h="2844800">
                <a:moveTo>
                  <a:pt x="6701366" y="0"/>
                </a:moveTo>
                <a:lnTo>
                  <a:pt x="0" y="0"/>
                </a:lnTo>
                <a:lnTo>
                  <a:pt x="0" y="2844182"/>
                </a:lnTo>
                <a:lnTo>
                  <a:pt x="6701366" y="2844182"/>
                </a:lnTo>
                <a:lnTo>
                  <a:pt x="6701366" y="0"/>
                </a:lnTo>
                <a:close/>
              </a:path>
            </a:pathLst>
          </a:custGeom>
          <a:solidFill>
            <a:srgbClr val="8EB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9660801"/>
            <a:ext cx="6701790" cy="2844800"/>
          </a:xfrm>
          <a:custGeom>
            <a:avLst/>
            <a:gdLst/>
            <a:ahLst/>
            <a:cxnLst/>
            <a:rect l="l" t="t" r="r" b="b"/>
            <a:pathLst>
              <a:path w="6701790" h="2844800">
                <a:moveTo>
                  <a:pt x="6701366" y="0"/>
                </a:moveTo>
                <a:lnTo>
                  <a:pt x="0" y="0"/>
                </a:lnTo>
                <a:lnTo>
                  <a:pt x="0" y="2844182"/>
                </a:lnTo>
                <a:lnTo>
                  <a:pt x="6701366" y="2844182"/>
                </a:lnTo>
                <a:lnTo>
                  <a:pt x="6701366" y="0"/>
                </a:lnTo>
                <a:close/>
              </a:path>
            </a:pathLst>
          </a:custGeom>
          <a:solidFill>
            <a:srgbClr val="F392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9757" y="1989121"/>
            <a:ext cx="5846084" cy="147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0" i="0">
                <a:solidFill>
                  <a:srgbClr val="F39206"/>
                </a:solidFill>
                <a:latin typeface="Sui Generis Bk"/>
                <a:cs typeface="Sui Generis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5280" y="4623943"/>
            <a:ext cx="60350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279904" y="18696814"/>
            <a:ext cx="21457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35280" y="18696814"/>
            <a:ext cx="154228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828032" y="18696814"/>
            <a:ext cx="154228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48787" y="2673171"/>
            <a:ext cx="670560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8080" marR="5080" indent="-1136015" algn="ctr">
              <a:lnSpc>
                <a:spcPct val="100000"/>
              </a:lnSpc>
              <a:spcBef>
                <a:spcPts val="100"/>
              </a:spcBef>
            </a:pPr>
            <a:r>
              <a:rPr lang="el-GR" sz="4000" spc="-65" dirty="0">
                <a:solidFill>
                  <a:srgbClr val="5A267A"/>
                </a:solidFill>
                <a:latin typeface="Bahnschrift" panose="020B0502040204020203" pitchFamily="34" charset="0"/>
              </a:rPr>
              <a:t>ΠΩΣ ΝΑ ΠΡΟΩΘΗΣΕΙΣ ΕΝΑ ΠΡΟΪΟΝ</a:t>
            </a:r>
            <a:endParaRPr sz="4000" dirty="0">
              <a:solidFill>
                <a:srgbClr val="5A267A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5144" y="18900247"/>
            <a:ext cx="5871210" cy="7976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550" dirty="0">
                <a:solidFill>
                  <a:srgbClr val="5A267A"/>
                </a:solidFill>
                <a:latin typeface="Bahnschrift" panose="020B0502040204020203" pitchFamily="34" charset="0"/>
                <a:cs typeface="Sui Generis Bk"/>
              </a:rPr>
              <a:t>ΚΑΛΗ ΕΠΙΤΥΧΙΑ ΜΕ ΤΗΝ ΠΡΟΩΘΗΣΗ ΤΟΥ ΠΡΟΪΟΝ ΣΑΣ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79254" y="4225364"/>
            <a:ext cx="2912745" cy="20229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35"/>
              </a:spcBef>
            </a:pPr>
            <a:r>
              <a:rPr lang="el-GR" sz="1900" b="1" spc="-13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ΕΙΣΑΓΩΓΗ</a:t>
            </a:r>
          </a:p>
          <a:p>
            <a:pPr marL="23495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  <a:latin typeface="Bahnschrift" panose="020B0502040204020203" pitchFamily="34" charset="0"/>
                <a:cs typeface="Comfortaa"/>
              </a:rPr>
              <a:t>Πείτε ποιος είστε και γιατί βρίσκεστε εδώ Παρουσιάστε την ομάδα σας (αν πρόκειται για μια ομαδική παρουσίαση)</a:t>
            </a:r>
          </a:p>
          <a:p>
            <a:pPr marL="23495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  <a:latin typeface="Bahnschrift" panose="020B0502040204020203" pitchFamily="34" charset="0"/>
                <a:cs typeface="Comfortaa"/>
              </a:rPr>
              <a:t>Αναφέρεται 2-3 προβλήματα που θα λύσει το προϊόν σας</a:t>
            </a:r>
          </a:p>
          <a:p>
            <a:pPr marL="23495">
              <a:lnSpc>
                <a:spcPct val="100000"/>
              </a:lnSpc>
              <a:spcBef>
                <a:spcPts val="135"/>
              </a:spcBef>
            </a:pPr>
            <a:endParaRPr lang="el-GR" sz="1200" dirty="0">
              <a:solidFill>
                <a:schemeClr val="bg1"/>
              </a:solidFill>
              <a:latin typeface="Bahnschrift" panose="020B0502040204020203" pitchFamily="34" charset="0"/>
              <a:cs typeface="Comfortaa"/>
            </a:endParaRPr>
          </a:p>
          <a:p>
            <a:pPr marL="23495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  <a:latin typeface="Bahnschrift" panose="020B0502040204020203" pitchFamily="34" charset="0"/>
                <a:cs typeface="Comfortaa"/>
              </a:rPr>
              <a:t>Δώστε μια σύντομη και σαφή λύση που το προϊόν σας μπορεί ή θα κάνει σε αυτά τα προβλήματα</a:t>
            </a:r>
            <a:endParaRPr sz="1200" dirty="0">
              <a:solidFill>
                <a:schemeClr val="bg1"/>
              </a:solidFill>
              <a:latin typeface="Bahnschrift" panose="020B0502040204020203" pitchFamily="34" charset="0"/>
              <a:cs typeface="Comforta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03955" y="7331281"/>
            <a:ext cx="3040380" cy="219483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900" b="1" spc="-15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ΠΑΡΟΥΣΙΑΣΗ</a:t>
            </a:r>
          </a:p>
          <a:p>
            <a:pPr marL="23495"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</a:rPr>
              <a:t>Παρουσιάστε την ιστορία του προϊόντος και τις αξίες του σε προτιμώμενη μορφή (</a:t>
            </a:r>
            <a:r>
              <a:rPr lang="en-US" sz="1200" dirty="0">
                <a:solidFill>
                  <a:schemeClr val="bg1"/>
                </a:solidFill>
                <a:latin typeface="Bahnschrift" panose="020B0502040204020203" pitchFamily="34" charset="0"/>
              </a:rPr>
              <a:t>PowerPoint, Prezi, </a:t>
            </a:r>
            <a:r>
              <a:rPr lang="el-GR" sz="1200" dirty="0">
                <a:solidFill>
                  <a:schemeClr val="bg1"/>
                </a:solidFill>
              </a:rPr>
              <a:t>σχέδια </a:t>
            </a:r>
            <a:r>
              <a:rPr lang="el-GR" sz="1200" dirty="0" err="1">
                <a:solidFill>
                  <a:schemeClr val="bg1"/>
                </a:solidFill>
              </a:rPr>
              <a:t>κλπ</a:t>
            </a:r>
            <a:r>
              <a:rPr lang="el-GR" sz="1200" dirty="0">
                <a:solidFill>
                  <a:schemeClr val="bg1"/>
                </a:solidFill>
              </a:rPr>
              <a:t>)</a:t>
            </a:r>
          </a:p>
          <a:p>
            <a:pPr marL="23495">
              <a:spcBef>
                <a:spcPts val="135"/>
              </a:spcBef>
            </a:pPr>
            <a:endParaRPr lang="el-GR" sz="1200" dirty="0">
              <a:solidFill>
                <a:schemeClr val="bg1"/>
              </a:solidFill>
            </a:endParaRPr>
          </a:p>
          <a:p>
            <a:pPr marL="23495"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</a:rPr>
              <a:t>Χρησιμοποιήστε τα μοντέλα (</a:t>
            </a:r>
            <a:r>
              <a:rPr lang="en-US" sz="1200" dirty="0">
                <a:solidFill>
                  <a:schemeClr val="bg1"/>
                </a:solidFill>
                <a:latin typeface="Bahnschrift" panose="020B0502040204020203" pitchFamily="34" charset="0"/>
              </a:rPr>
              <a:t>Business Model, MPV Model, PV Canvas) </a:t>
            </a:r>
            <a:r>
              <a:rPr lang="el-GR" sz="1200" dirty="0">
                <a:solidFill>
                  <a:schemeClr val="bg1"/>
                </a:solidFill>
              </a:rPr>
              <a:t>που φτιάξατε νωρίτερα για να βοηθήσετε στη δομή της παρουσίασης. Θυμηθείτε να δείξετε μόνο τις πιο σημαντικές λεπτομέρειες από τα μοντέλα, διαφορετικά θα βαρεθεί το κοινό</a:t>
            </a:r>
            <a:endParaRPr sz="12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03955" y="13425400"/>
            <a:ext cx="3056890" cy="11689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900" b="1" spc="-11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ΚΟΙΝΩΝΙΚΗ ΑΠΟΔΕΙΞΗ (ΕΑΝ ΕΙΝΑΙ ΔΥΝΑΤΟΝ)</a:t>
            </a: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</a:rPr>
              <a:t>Αν γνωρίζετε ή έχετε βρει άλλες επιτυχημένες ιστορίες προϊόντων που έχουν παρόμοιες λειτουργίες με τη δική σας, μοιραστείτε τις!</a:t>
            </a:r>
            <a:endParaRPr sz="1200" dirty="0">
              <a:solidFill>
                <a:schemeClr val="bg1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9254" y="10436822"/>
            <a:ext cx="2995930" cy="145616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900" b="1" spc="-180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ΔΗΜΟΣΙΕΥΣΗ</a:t>
            </a:r>
            <a:endParaRPr sz="1900" dirty="0">
              <a:latin typeface="Bahnschrift" panose="020B0502040204020203" pitchFamily="34" charset="0"/>
              <a:cs typeface="Comfortaa"/>
            </a:endParaRPr>
          </a:p>
          <a:p>
            <a:pPr marL="23495" marR="359410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</a:rPr>
              <a:t>Μοιραστείτε το σκίτσο και το πρωτότυπο του προϊόντος σας</a:t>
            </a:r>
          </a:p>
          <a:p>
            <a:pPr marL="23495" marR="359410">
              <a:lnSpc>
                <a:spcPct val="100000"/>
              </a:lnSpc>
              <a:spcBef>
                <a:spcPts val="135"/>
              </a:spcBef>
            </a:pPr>
            <a:endParaRPr lang="el-GR" sz="1200" dirty="0">
              <a:solidFill>
                <a:schemeClr val="bg1"/>
              </a:solidFill>
            </a:endParaRPr>
          </a:p>
          <a:p>
            <a:pPr marL="23495" marR="359410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</a:rPr>
              <a:t>Μοιραστείτε τις προκλήσεις (αν είχατε) που αντιμετωπίσατε εσείς ή/και η ομάδα σας κατά τη διάρκεια της διαδικασίας</a:t>
            </a:r>
            <a:endParaRPr sz="1200" dirty="0">
              <a:solidFill>
                <a:schemeClr val="bg1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9254" y="16100020"/>
            <a:ext cx="2934335" cy="21614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900" b="1" spc="-15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ΣΥΜΠΕΡΑΣΜΑ</a:t>
            </a: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200" dirty="0">
                <a:solidFill>
                  <a:schemeClr val="bg1"/>
                </a:solidFill>
              </a:rPr>
              <a:t>Τερματίζοντας την προώθηση σας λέγοντας γιατί και πώς το προϊόν σας μπορεί να κάνει τη διαφορά στο περιβάλλον, στην επιχείρηση/ βιομηχανία στην οποία ανήκει, στην κοινωνική ζωή </a:t>
            </a:r>
            <a:r>
              <a:rPr lang="el-GR" sz="1200" dirty="0" err="1">
                <a:solidFill>
                  <a:schemeClr val="bg1"/>
                </a:solidFill>
              </a:rPr>
              <a:t>κ.λπ</a:t>
            </a:r>
            <a:endParaRPr lang="el-GR" sz="1200" dirty="0">
              <a:solidFill>
                <a:schemeClr val="bg1"/>
              </a:solidFill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endParaRPr lang="el-GR" sz="1900" b="1" spc="-155" dirty="0">
              <a:solidFill>
                <a:srgbClr val="FFFFFF"/>
              </a:solidFill>
              <a:latin typeface="Bahnschrift" panose="020B0502040204020203" pitchFamily="34" charset="0"/>
              <a:cs typeface="Comfortaa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l-GR" sz="1900" b="1" spc="-155" dirty="0">
                <a:solidFill>
                  <a:srgbClr val="FFFFFF"/>
                </a:solidFill>
                <a:latin typeface="Bahnschrift" panose="020B0502040204020203" pitchFamily="34" charset="0"/>
                <a:cs typeface="Comfortaa"/>
              </a:rPr>
              <a:t>ΝΑ ΘΥΜΑΣΤΕ: Αφήστε λίγο χρόνο για ερωτήσεις και απαντήσεις</a:t>
            </a:r>
            <a:endParaRPr sz="1150" dirty="0">
              <a:latin typeface="Bahnschrift" panose="020B0502040204020203" pitchFamily="34" charset="0"/>
              <a:cs typeface="Comforta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882493" y="4464306"/>
            <a:ext cx="2465070" cy="1797685"/>
            <a:chOff x="3882493" y="4464306"/>
            <a:chExt cx="2465070" cy="1797685"/>
          </a:xfrm>
        </p:grpSpPr>
        <p:sp>
          <p:nvSpPr>
            <p:cNvPr id="10" name="object 10"/>
            <p:cNvSpPr/>
            <p:nvPr/>
          </p:nvSpPr>
          <p:spPr>
            <a:xfrm>
              <a:off x="3882491" y="4542637"/>
              <a:ext cx="1539875" cy="1718945"/>
            </a:xfrm>
            <a:custGeom>
              <a:avLst/>
              <a:gdLst/>
              <a:ahLst/>
              <a:cxnLst/>
              <a:rect l="l" t="t" r="r" b="b"/>
              <a:pathLst>
                <a:path w="1539875" h="1718945">
                  <a:moveTo>
                    <a:pt x="1237564" y="467842"/>
                  </a:moveTo>
                  <a:lnTo>
                    <a:pt x="1235151" y="420001"/>
                  </a:lnTo>
                  <a:lnTo>
                    <a:pt x="1228064" y="373545"/>
                  </a:lnTo>
                  <a:lnTo>
                    <a:pt x="1216533" y="328714"/>
                  </a:lnTo>
                  <a:lnTo>
                    <a:pt x="1200797" y="285737"/>
                  </a:lnTo>
                  <a:lnTo>
                    <a:pt x="1181100" y="244843"/>
                  </a:lnTo>
                  <a:lnTo>
                    <a:pt x="1157668" y="206260"/>
                  </a:lnTo>
                  <a:lnTo>
                    <a:pt x="1130744" y="170243"/>
                  </a:lnTo>
                  <a:lnTo>
                    <a:pt x="1100543" y="137020"/>
                  </a:lnTo>
                  <a:lnTo>
                    <a:pt x="1067320" y="106832"/>
                  </a:lnTo>
                  <a:lnTo>
                    <a:pt x="1031303" y="79895"/>
                  </a:lnTo>
                  <a:lnTo>
                    <a:pt x="992733" y="56464"/>
                  </a:lnTo>
                  <a:lnTo>
                    <a:pt x="951839" y="36766"/>
                  </a:lnTo>
                  <a:lnTo>
                    <a:pt x="908850" y="21031"/>
                  </a:lnTo>
                  <a:lnTo>
                    <a:pt x="864019" y="9512"/>
                  </a:lnTo>
                  <a:lnTo>
                    <a:pt x="817562" y="2413"/>
                  </a:lnTo>
                  <a:lnTo>
                    <a:pt x="769734" y="0"/>
                  </a:lnTo>
                  <a:lnTo>
                    <a:pt x="721893" y="2413"/>
                  </a:lnTo>
                  <a:lnTo>
                    <a:pt x="675449" y="9512"/>
                  </a:lnTo>
                  <a:lnTo>
                    <a:pt x="630618" y="21031"/>
                  </a:lnTo>
                  <a:lnTo>
                    <a:pt x="587629" y="36766"/>
                  </a:lnTo>
                  <a:lnTo>
                    <a:pt x="546735" y="56464"/>
                  </a:lnTo>
                  <a:lnTo>
                    <a:pt x="508165" y="79895"/>
                  </a:lnTo>
                  <a:lnTo>
                    <a:pt x="472147" y="106832"/>
                  </a:lnTo>
                  <a:lnTo>
                    <a:pt x="438924" y="137020"/>
                  </a:lnTo>
                  <a:lnTo>
                    <a:pt x="408724" y="170243"/>
                  </a:lnTo>
                  <a:lnTo>
                    <a:pt x="381800" y="206260"/>
                  </a:lnTo>
                  <a:lnTo>
                    <a:pt x="358368" y="244843"/>
                  </a:lnTo>
                  <a:lnTo>
                    <a:pt x="338658" y="285737"/>
                  </a:lnTo>
                  <a:lnTo>
                    <a:pt x="322935" y="328714"/>
                  </a:lnTo>
                  <a:lnTo>
                    <a:pt x="311404" y="373545"/>
                  </a:lnTo>
                  <a:lnTo>
                    <a:pt x="304317" y="420001"/>
                  </a:lnTo>
                  <a:lnTo>
                    <a:pt x="301904" y="467842"/>
                  </a:lnTo>
                  <a:lnTo>
                    <a:pt x="304317" y="515670"/>
                  </a:lnTo>
                  <a:lnTo>
                    <a:pt x="311404" y="562127"/>
                  </a:lnTo>
                  <a:lnTo>
                    <a:pt x="322935" y="606958"/>
                  </a:lnTo>
                  <a:lnTo>
                    <a:pt x="338658" y="649935"/>
                  </a:lnTo>
                  <a:lnTo>
                    <a:pt x="358368" y="690841"/>
                  </a:lnTo>
                  <a:lnTo>
                    <a:pt x="381800" y="729411"/>
                  </a:lnTo>
                  <a:lnTo>
                    <a:pt x="408724" y="765429"/>
                  </a:lnTo>
                  <a:lnTo>
                    <a:pt x="438924" y="798652"/>
                  </a:lnTo>
                  <a:lnTo>
                    <a:pt x="472147" y="828840"/>
                  </a:lnTo>
                  <a:lnTo>
                    <a:pt x="508165" y="855776"/>
                  </a:lnTo>
                  <a:lnTo>
                    <a:pt x="546735" y="879208"/>
                  </a:lnTo>
                  <a:lnTo>
                    <a:pt x="587629" y="898906"/>
                  </a:lnTo>
                  <a:lnTo>
                    <a:pt x="630618" y="914641"/>
                  </a:lnTo>
                  <a:lnTo>
                    <a:pt x="675449" y="926160"/>
                  </a:lnTo>
                  <a:lnTo>
                    <a:pt x="721893" y="933259"/>
                  </a:lnTo>
                  <a:lnTo>
                    <a:pt x="769734" y="935672"/>
                  </a:lnTo>
                  <a:lnTo>
                    <a:pt x="817562" y="933259"/>
                  </a:lnTo>
                  <a:lnTo>
                    <a:pt x="864019" y="926160"/>
                  </a:lnTo>
                  <a:lnTo>
                    <a:pt x="908850" y="914641"/>
                  </a:lnTo>
                  <a:lnTo>
                    <a:pt x="951839" y="898906"/>
                  </a:lnTo>
                  <a:lnTo>
                    <a:pt x="992733" y="879208"/>
                  </a:lnTo>
                  <a:lnTo>
                    <a:pt x="1031303" y="855776"/>
                  </a:lnTo>
                  <a:lnTo>
                    <a:pt x="1067320" y="828840"/>
                  </a:lnTo>
                  <a:lnTo>
                    <a:pt x="1100543" y="798652"/>
                  </a:lnTo>
                  <a:lnTo>
                    <a:pt x="1130744" y="765429"/>
                  </a:lnTo>
                  <a:lnTo>
                    <a:pt x="1157668" y="729411"/>
                  </a:lnTo>
                  <a:lnTo>
                    <a:pt x="1181100" y="690841"/>
                  </a:lnTo>
                  <a:lnTo>
                    <a:pt x="1200797" y="649935"/>
                  </a:lnTo>
                  <a:lnTo>
                    <a:pt x="1216533" y="606958"/>
                  </a:lnTo>
                  <a:lnTo>
                    <a:pt x="1228064" y="562127"/>
                  </a:lnTo>
                  <a:lnTo>
                    <a:pt x="1235151" y="515670"/>
                  </a:lnTo>
                  <a:lnTo>
                    <a:pt x="1237564" y="467842"/>
                  </a:lnTo>
                  <a:close/>
                </a:path>
                <a:path w="1539875" h="1718945">
                  <a:moveTo>
                    <a:pt x="1539468" y="1718792"/>
                  </a:moveTo>
                  <a:lnTo>
                    <a:pt x="1532928" y="1670583"/>
                  </a:lnTo>
                  <a:lnTo>
                    <a:pt x="1523466" y="1623352"/>
                  </a:lnTo>
                  <a:lnTo>
                    <a:pt x="1511198" y="1577200"/>
                  </a:lnTo>
                  <a:lnTo>
                    <a:pt x="1496199" y="1532229"/>
                  </a:lnTo>
                  <a:lnTo>
                    <a:pt x="1478572" y="1488541"/>
                  </a:lnTo>
                  <a:lnTo>
                    <a:pt x="1458404" y="1446212"/>
                  </a:lnTo>
                  <a:lnTo>
                    <a:pt x="1435798" y="1405343"/>
                  </a:lnTo>
                  <a:lnTo>
                    <a:pt x="1410855" y="1366024"/>
                  </a:lnTo>
                  <a:lnTo>
                    <a:pt x="1383652" y="1328356"/>
                  </a:lnTo>
                  <a:lnTo>
                    <a:pt x="1354289" y="1292440"/>
                  </a:lnTo>
                  <a:lnTo>
                    <a:pt x="1322870" y="1258354"/>
                  </a:lnTo>
                  <a:lnTo>
                    <a:pt x="1289481" y="1226210"/>
                  </a:lnTo>
                  <a:lnTo>
                    <a:pt x="1254226" y="1196098"/>
                  </a:lnTo>
                  <a:lnTo>
                    <a:pt x="1217180" y="1168095"/>
                  </a:lnTo>
                  <a:lnTo>
                    <a:pt x="1178458" y="1142326"/>
                  </a:lnTo>
                  <a:lnTo>
                    <a:pt x="1138148" y="1118857"/>
                  </a:lnTo>
                  <a:lnTo>
                    <a:pt x="1096327" y="1097800"/>
                  </a:lnTo>
                  <a:lnTo>
                    <a:pt x="1053122" y="1079233"/>
                  </a:lnTo>
                  <a:lnTo>
                    <a:pt x="1008608" y="1063282"/>
                  </a:lnTo>
                  <a:lnTo>
                    <a:pt x="962875" y="1049997"/>
                  </a:lnTo>
                  <a:lnTo>
                    <a:pt x="916025" y="1039520"/>
                  </a:lnTo>
                  <a:lnTo>
                    <a:pt x="868159" y="1031913"/>
                  </a:lnTo>
                  <a:lnTo>
                    <a:pt x="819353" y="1027277"/>
                  </a:lnTo>
                  <a:lnTo>
                    <a:pt x="769721" y="1025702"/>
                  </a:lnTo>
                  <a:lnTo>
                    <a:pt x="720090" y="1027277"/>
                  </a:lnTo>
                  <a:lnTo>
                    <a:pt x="671296" y="1031913"/>
                  </a:lnTo>
                  <a:lnTo>
                    <a:pt x="623430" y="1039520"/>
                  </a:lnTo>
                  <a:lnTo>
                    <a:pt x="576580" y="1049997"/>
                  </a:lnTo>
                  <a:lnTo>
                    <a:pt x="530860" y="1063282"/>
                  </a:lnTo>
                  <a:lnTo>
                    <a:pt x="486333" y="1079233"/>
                  </a:lnTo>
                  <a:lnTo>
                    <a:pt x="443128" y="1097800"/>
                  </a:lnTo>
                  <a:lnTo>
                    <a:pt x="401320" y="1118857"/>
                  </a:lnTo>
                  <a:lnTo>
                    <a:pt x="360997" y="1142326"/>
                  </a:lnTo>
                  <a:lnTo>
                    <a:pt x="322275" y="1168095"/>
                  </a:lnTo>
                  <a:lnTo>
                    <a:pt x="285242" y="1196098"/>
                  </a:lnTo>
                  <a:lnTo>
                    <a:pt x="249974" y="1226210"/>
                  </a:lnTo>
                  <a:lnTo>
                    <a:pt x="216585" y="1258354"/>
                  </a:lnTo>
                  <a:lnTo>
                    <a:pt x="185166" y="1292440"/>
                  </a:lnTo>
                  <a:lnTo>
                    <a:pt x="155803" y="1328356"/>
                  </a:lnTo>
                  <a:lnTo>
                    <a:pt x="128612" y="1366024"/>
                  </a:lnTo>
                  <a:lnTo>
                    <a:pt x="103657" y="1405343"/>
                  </a:lnTo>
                  <a:lnTo>
                    <a:pt x="81051" y="1446212"/>
                  </a:lnTo>
                  <a:lnTo>
                    <a:pt x="60896" y="1488541"/>
                  </a:lnTo>
                  <a:lnTo>
                    <a:pt x="43268" y="1532229"/>
                  </a:lnTo>
                  <a:lnTo>
                    <a:pt x="28270" y="1577200"/>
                  </a:lnTo>
                  <a:lnTo>
                    <a:pt x="15989" y="1623352"/>
                  </a:lnTo>
                  <a:lnTo>
                    <a:pt x="6540" y="1670583"/>
                  </a:lnTo>
                  <a:lnTo>
                    <a:pt x="0" y="1718792"/>
                  </a:lnTo>
                  <a:lnTo>
                    <a:pt x="1539468" y="17187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5063257" y="4492228"/>
              <a:ext cx="1256030" cy="1380490"/>
            </a:xfrm>
            <a:custGeom>
              <a:avLst/>
              <a:gdLst/>
              <a:ahLst/>
              <a:cxnLst/>
              <a:rect l="l" t="t" r="r" b="b"/>
              <a:pathLst>
                <a:path w="1256029" h="1380489">
                  <a:moveTo>
                    <a:pt x="135211" y="1087441"/>
                  </a:moveTo>
                  <a:lnTo>
                    <a:pt x="591708" y="1087441"/>
                  </a:lnTo>
                  <a:lnTo>
                    <a:pt x="581589" y="1110416"/>
                  </a:lnTo>
                  <a:lnTo>
                    <a:pt x="462841" y="1380280"/>
                  </a:lnTo>
                  <a:lnTo>
                    <a:pt x="744778" y="1226014"/>
                  </a:lnTo>
                  <a:lnTo>
                    <a:pt x="998023" y="1087441"/>
                  </a:lnTo>
                  <a:lnTo>
                    <a:pt x="1255891" y="1087441"/>
                  </a:lnTo>
                  <a:lnTo>
                    <a:pt x="1255891" y="0"/>
                  </a:lnTo>
                  <a:lnTo>
                    <a:pt x="0" y="0"/>
                  </a:lnTo>
                  <a:lnTo>
                    <a:pt x="0" y="98029"/>
                  </a:lnTo>
                </a:path>
              </a:pathLst>
            </a:custGeom>
            <a:ln w="5584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5421960" y="4894261"/>
              <a:ext cx="628015" cy="387350"/>
            </a:xfrm>
            <a:custGeom>
              <a:avLst/>
              <a:gdLst/>
              <a:ahLst/>
              <a:cxnLst/>
              <a:rect l="l" t="t" r="r" b="b"/>
              <a:pathLst>
                <a:path w="628014" h="387350">
                  <a:moveTo>
                    <a:pt x="627989" y="285902"/>
                  </a:moveTo>
                  <a:lnTo>
                    <a:pt x="0" y="285902"/>
                  </a:lnTo>
                  <a:lnTo>
                    <a:pt x="0" y="386981"/>
                  </a:lnTo>
                  <a:lnTo>
                    <a:pt x="627989" y="386981"/>
                  </a:lnTo>
                  <a:lnTo>
                    <a:pt x="627989" y="285902"/>
                  </a:lnTo>
                  <a:close/>
                </a:path>
                <a:path w="628014" h="387350">
                  <a:moveTo>
                    <a:pt x="627989" y="0"/>
                  </a:moveTo>
                  <a:lnTo>
                    <a:pt x="0" y="0"/>
                  </a:lnTo>
                  <a:lnTo>
                    <a:pt x="0" y="75082"/>
                  </a:lnTo>
                  <a:lnTo>
                    <a:pt x="627989" y="75082"/>
                  </a:lnTo>
                  <a:lnTo>
                    <a:pt x="6279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</p:grpSp>
      <p:sp>
        <p:nvSpPr>
          <p:cNvPr id="13" name="object 13"/>
          <p:cNvSpPr/>
          <p:nvPr/>
        </p:nvSpPr>
        <p:spPr>
          <a:xfrm>
            <a:off x="810074" y="739485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742" y="0"/>
                </a:moveTo>
                <a:lnTo>
                  <a:pt x="188232" y="4789"/>
                </a:lnTo>
                <a:lnTo>
                  <a:pt x="143981" y="18524"/>
                </a:lnTo>
                <a:lnTo>
                  <a:pt x="103937" y="40257"/>
                </a:lnTo>
                <a:lnTo>
                  <a:pt x="69047" y="69042"/>
                </a:lnTo>
                <a:lnTo>
                  <a:pt x="40261" y="103929"/>
                </a:lnTo>
                <a:lnTo>
                  <a:pt x="18525" y="143972"/>
                </a:lnTo>
                <a:lnTo>
                  <a:pt x="4789" y="188222"/>
                </a:lnTo>
                <a:lnTo>
                  <a:pt x="0" y="235731"/>
                </a:lnTo>
                <a:lnTo>
                  <a:pt x="4789" y="283241"/>
                </a:lnTo>
                <a:lnTo>
                  <a:pt x="18525" y="327491"/>
                </a:lnTo>
                <a:lnTo>
                  <a:pt x="40261" y="367533"/>
                </a:lnTo>
                <a:lnTo>
                  <a:pt x="69047" y="402421"/>
                </a:lnTo>
                <a:lnTo>
                  <a:pt x="103937" y="431205"/>
                </a:lnTo>
                <a:lnTo>
                  <a:pt x="143981" y="452939"/>
                </a:lnTo>
                <a:lnTo>
                  <a:pt x="188232" y="466674"/>
                </a:lnTo>
                <a:lnTo>
                  <a:pt x="235742" y="471463"/>
                </a:lnTo>
                <a:lnTo>
                  <a:pt x="283249" y="466674"/>
                </a:lnTo>
                <a:lnTo>
                  <a:pt x="327497" y="452939"/>
                </a:lnTo>
                <a:lnTo>
                  <a:pt x="367540" y="431205"/>
                </a:lnTo>
                <a:lnTo>
                  <a:pt x="402428" y="402421"/>
                </a:lnTo>
                <a:lnTo>
                  <a:pt x="431213" y="367533"/>
                </a:lnTo>
                <a:lnTo>
                  <a:pt x="452948" y="327491"/>
                </a:lnTo>
                <a:lnTo>
                  <a:pt x="466685" y="283241"/>
                </a:lnTo>
                <a:lnTo>
                  <a:pt x="471474" y="235731"/>
                </a:lnTo>
                <a:lnTo>
                  <a:pt x="466685" y="188222"/>
                </a:lnTo>
                <a:lnTo>
                  <a:pt x="452948" y="143972"/>
                </a:lnTo>
                <a:lnTo>
                  <a:pt x="431213" y="103929"/>
                </a:lnTo>
                <a:lnTo>
                  <a:pt x="402428" y="69042"/>
                </a:lnTo>
                <a:lnTo>
                  <a:pt x="367540" y="40257"/>
                </a:lnTo>
                <a:lnTo>
                  <a:pt x="327497" y="18524"/>
                </a:lnTo>
                <a:lnTo>
                  <a:pt x="283249" y="4789"/>
                </a:lnTo>
                <a:lnTo>
                  <a:pt x="2357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Bahnschrift" panose="020B0502040204020203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02094" y="7132509"/>
            <a:ext cx="2132330" cy="2212975"/>
          </a:xfrm>
          <a:custGeom>
            <a:avLst/>
            <a:gdLst/>
            <a:ahLst/>
            <a:cxnLst/>
            <a:rect l="l" t="t" r="r" b="b"/>
            <a:pathLst>
              <a:path w="2132330" h="2212975">
                <a:moveTo>
                  <a:pt x="1526311" y="924725"/>
                </a:moveTo>
                <a:lnTo>
                  <a:pt x="1521015" y="884948"/>
                </a:lnTo>
                <a:lnTo>
                  <a:pt x="1500212" y="849122"/>
                </a:lnTo>
                <a:lnTo>
                  <a:pt x="1467065" y="824268"/>
                </a:lnTo>
                <a:lnTo>
                  <a:pt x="1428178" y="814349"/>
                </a:lnTo>
                <a:lnTo>
                  <a:pt x="1388414" y="819645"/>
                </a:lnTo>
                <a:lnTo>
                  <a:pt x="1352588" y="840460"/>
                </a:lnTo>
                <a:lnTo>
                  <a:pt x="1137373" y="1031760"/>
                </a:lnTo>
                <a:lnTo>
                  <a:pt x="894130" y="846213"/>
                </a:lnTo>
                <a:lnTo>
                  <a:pt x="872667" y="835812"/>
                </a:lnTo>
                <a:lnTo>
                  <a:pt x="854202" y="826223"/>
                </a:lnTo>
                <a:lnTo>
                  <a:pt x="811961" y="819365"/>
                </a:lnTo>
                <a:lnTo>
                  <a:pt x="382308" y="819365"/>
                </a:lnTo>
                <a:lnTo>
                  <a:pt x="358228" y="823277"/>
                </a:lnTo>
                <a:lnTo>
                  <a:pt x="356501" y="822883"/>
                </a:lnTo>
                <a:lnTo>
                  <a:pt x="316953" y="829716"/>
                </a:lnTo>
                <a:lnTo>
                  <a:pt x="282816" y="850811"/>
                </a:lnTo>
                <a:lnTo>
                  <a:pt x="258622" y="884428"/>
                </a:lnTo>
                <a:lnTo>
                  <a:pt x="9156" y="1438376"/>
                </a:lnTo>
                <a:lnTo>
                  <a:pt x="0" y="1478788"/>
                </a:lnTo>
                <a:lnTo>
                  <a:pt x="6832" y="1518323"/>
                </a:lnTo>
                <a:lnTo>
                  <a:pt x="27927" y="1552460"/>
                </a:lnTo>
                <a:lnTo>
                  <a:pt x="61556" y="1576654"/>
                </a:lnTo>
                <a:lnTo>
                  <a:pt x="101968" y="1585798"/>
                </a:lnTo>
                <a:lnTo>
                  <a:pt x="141503" y="1578965"/>
                </a:lnTo>
                <a:lnTo>
                  <a:pt x="175641" y="1557870"/>
                </a:lnTo>
                <a:lnTo>
                  <a:pt x="199821" y="1524241"/>
                </a:lnTo>
                <a:lnTo>
                  <a:pt x="248285" y="1416646"/>
                </a:lnTo>
                <a:lnTo>
                  <a:pt x="248285" y="1566024"/>
                </a:lnTo>
                <a:lnTo>
                  <a:pt x="248285" y="1576006"/>
                </a:lnTo>
                <a:lnTo>
                  <a:pt x="249364" y="1576006"/>
                </a:lnTo>
                <a:lnTo>
                  <a:pt x="318630" y="2212390"/>
                </a:lnTo>
                <a:lnTo>
                  <a:pt x="526796" y="2212390"/>
                </a:lnTo>
                <a:lnTo>
                  <a:pt x="505269" y="1576006"/>
                </a:lnTo>
                <a:lnTo>
                  <a:pt x="688987" y="1576006"/>
                </a:lnTo>
                <a:lnTo>
                  <a:pt x="667473" y="2212390"/>
                </a:lnTo>
                <a:lnTo>
                  <a:pt x="875639" y="2212390"/>
                </a:lnTo>
                <a:lnTo>
                  <a:pt x="944892" y="1576006"/>
                </a:lnTo>
                <a:lnTo>
                  <a:pt x="945984" y="1576006"/>
                </a:lnTo>
                <a:lnTo>
                  <a:pt x="945984" y="1566024"/>
                </a:lnTo>
                <a:lnTo>
                  <a:pt x="945984" y="1148778"/>
                </a:lnTo>
                <a:lnTo>
                  <a:pt x="1062367" y="1237551"/>
                </a:lnTo>
                <a:lnTo>
                  <a:pt x="1085176" y="1248613"/>
                </a:lnTo>
                <a:lnTo>
                  <a:pt x="1099693" y="1259484"/>
                </a:lnTo>
                <a:lnTo>
                  <a:pt x="1138567" y="1269415"/>
                </a:lnTo>
                <a:lnTo>
                  <a:pt x="1178344" y="1264119"/>
                </a:lnTo>
                <a:lnTo>
                  <a:pt x="1214170" y="1243304"/>
                </a:lnTo>
                <a:lnTo>
                  <a:pt x="1491526" y="996746"/>
                </a:lnTo>
                <a:lnTo>
                  <a:pt x="1516392" y="963599"/>
                </a:lnTo>
                <a:lnTo>
                  <a:pt x="1526311" y="924725"/>
                </a:lnTo>
                <a:close/>
              </a:path>
              <a:path w="2132330" h="2212975">
                <a:moveTo>
                  <a:pt x="1546733" y="610247"/>
                </a:moveTo>
                <a:lnTo>
                  <a:pt x="1189329" y="610247"/>
                </a:lnTo>
                <a:lnTo>
                  <a:pt x="1189329" y="733818"/>
                </a:lnTo>
                <a:lnTo>
                  <a:pt x="1546733" y="733818"/>
                </a:lnTo>
                <a:lnTo>
                  <a:pt x="1546733" y="610247"/>
                </a:lnTo>
                <a:close/>
              </a:path>
              <a:path w="2132330" h="2212975">
                <a:moveTo>
                  <a:pt x="1717827" y="368820"/>
                </a:moveTo>
                <a:lnTo>
                  <a:pt x="1189329" y="368820"/>
                </a:lnTo>
                <a:lnTo>
                  <a:pt x="1189329" y="507593"/>
                </a:lnTo>
                <a:lnTo>
                  <a:pt x="1717827" y="507593"/>
                </a:lnTo>
                <a:lnTo>
                  <a:pt x="1717827" y="368820"/>
                </a:lnTo>
                <a:close/>
              </a:path>
              <a:path w="2132330" h="2212975">
                <a:moveTo>
                  <a:pt x="2132266" y="0"/>
                </a:moveTo>
                <a:lnTo>
                  <a:pt x="2132266" y="0"/>
                </a:lnTo>
                <a:lnTo>
                  <a:pt x="27762" y="0"/>
                </a:lnTo>
                <a:lnTo>
                  <a:pt x="27762" y="838454"/>
                </a:lnTo>
                <a:lnTo>
                  <a:pt x="208356" y="677900"/>
                </a:lnTo>
                <a:lnTo>
                  <a:pt x="208356" y="180594"/>
                </a:lnTo>
                <a:lnTo>
                  <a:pt x="1951659" y="180594"/>
                </a:lnTo>
                <a:lnTo>
                  <a:pt x="1951659" y="1254721"/>
                </a:lnTo>
                <a:lnTo>
                  <a:pt x="1589036" y="1254721"/>
                </a:lnTo>
                <a:lnTo>
                  <a:pt x="1385874" y="1435328"/>
                </a:lnTo>
                <a:lnTo>
                  <a:pt x="1778673" y="1435328"/>
                </a:lnTo>
                <a:lnTo>
                  <a:pt x="1778673" y="2062683"/>
                </a:lnTo>
                <a:lnTo>
                  <a:pt x="1959267" y="2062683"/>
                </a:lnTo>
                <a:lnTo>
                  <a:pt x="1959267" y="1435328"/>
                </a:lnTo>
                <a:lnTo>
                  <a:pt x="2071433" y="1435328"/>
                </a:lnTo>
                <a:lnTo>
                  <a:pt x="2132266" y="1435328"/>
                </a:lnTo>
                <a:lnTo>
                  <a:pt x="21322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Bahnschrift" panose="020B0502040204020203" pitchFamily="34" charset="0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154851" y="10184334"/>
            <a:ext cx="2014220" cy="1797685"/>
            <a:chOff x="4154851" y="10184334"/>
            <a:chExt cx="2014220" cy="1797685"/>
          </a:xfrm>
        </p:grpSpPr>
        <p:sp>
          <p:nvSpPr>
            <p:cNvPr id="16" name="object 16"/>
            <p:cNvSpPr/>
            <p:nvPr/>
          </p:nvSpPr>
          <p:spPr>
            <a:xfrm>
              <a:off x="4244203" y="10529323"/>
              <a:ext cx="1323975" cy="1363345"/>
            </a:xfrm>
            <a:custGeom>
              <a:avLst/>
              <a:gdLst/>
              <a:ahLst/>
              <a:cxnLst/>
              <a:rect l="l" t="t" r="r" b="b"/>
              <a:pathLst>
                <a:path w="1323975" h="1363345">
                  <a:moveTo>
                    <a:pt x="628353" y="0"/>
                  </a:moveTo>
                  <a:lnTo>
                    <a:pt x="0" y="0"/>
                  </a:lnTo>
                  <a:lnTo>
                    <a:pt x="0" y="1362767"/>
                  </a:lnTo>
                  <a:lnTo>
                    <a:pt x="1323441" y="1362767"/>
                  </a:lnTo>
                  <a:lnTo>
                    <a:pt x="1323441" y="973406"/>
                  </a:lnTo>
                </a:path>
              </a:pathLst>
            </a:custGeom>
            <a:ln w="17870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4689630" y="10184334"/>
              <a:ext cx="1478915" cy="1371600"/>
            </a:xfrm>
            <a:custGeom>
              <a:avLst/>
              <a:gdLst/>
              <a:ahLst/>
              <a:cxnLst/>
              <a:rect l="l" t="t" r="r" b="b"/>
              <a:pathLst>
                <a:path w="1478914" h="1371600">
                  <a:moveTo>
                    <a:pt x="738928" y="0"/>
                  </a:moveTo>
                  <a:lnTo>
                    <a:pt x="824225" y="384915"/>
                  </a:lnTo>
                  <a:lnTo>
                    <a:pt x="300192" y="636863"/>
                  </a:lnTo>
                  <a:lnTo>
                    <a:pt x="62133" y="964959"/>
                  </a:lnTo>
                  <a:lnTo>
                    <a:pt x="0" y="1249556"/>
                  </a:lnTo>
                  <a:lnTo>
                    <a:pt x="3743" y="1371010"/>
                  </a:lnTo>
                  <a:lnTo>
                    <a:pt x="162210" y="1076942"/>
                  </a:lnTo>
                  <a:lnTo>
                    <a:pt x="309661" y="917548"/>
                  </a:lnTo>
                  <a:lnTo>
                    <a:pt x="531262" y="837595"/>
                  </a:lnTo>
                  <a:lnTo>
                    <a:pt x="912181" y="781848"/>
                  </a:lnTo>
                  <a:lnTo>
                    <a:pt x="991648" y="1140494"/>
                  </a:lnTo>
                  <a:lnTo>
                    <a:pt x="1478893" y="427055"/>
                  </a:lnTo>
                  <a:lnTo>
                    <a:pt x="1108910" y="213527"/>
                  </a:lnTo>
                  <a:lnTo>
                    <a:pt x="7389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469091" y="13205693"/>
            <a:ext cx="2465070" cy="1503680"/>
            <a:chOff x="469091" y="13205693"/>
            <a:chExt cx="2465070" cy="1503680"/>
          </a:xfrm>
        </p:grpSpPr>
        <p:sp>
          <p:nvSpPr>
            <p:cNvPr id="19" name="object 19"/>
            <p:cNvSpPr/>
            <p:nvPr/>
          </p:nvSpPr>
          <p:spPr>
            <a:xfrm>
              <a:off x="1260412" y="13539372"/>
              <a:ext cx="1673860" cy="1170305"/>
            </a:xfrm>
            <a:custGeom>
              <a:avLst/>
              <a:gdLst/>
              <a:ahLst/>
              <a:cxnLst/>
              <a:rect l="l" t="t" r="r" b="b"/>
              <a:pathLst>
                <a:path w="1673860" h="1170305">
                  <a:moveTo>
                    <a:pt x="1583789" y="0"/>
                  </a:moveTo>
                  <a:lnTo>
                    <a:pt x="89474" y="0"/>
                  </a:lnTo>
                  <a:lnTo>
                    <a:pt x="54733" y="6909"/>
                  </a:lnTo>
                  <a:lnTo>
                    <a:pt x="26283" y="25723"/>
                  </a:lnTo>
                  <a:lnTo>
                    <a:pt x="7060" y="53569"/>
                  </a:lnTo>
                  <a:lnTo>
                    <a:pt x="0" y="87575"/>
                  </a:lnTo>
                  <a:lnTo>
                    <a:pt x="0" y="711774"/>
                  </a:lnTo>
                  <a:lnTo>
                    <a:pt x="7060" y="745780"/>
                  </a:lnTo>
                  <a:lnTo>
                    <a:pt x="26283" y="773626"/>
                  </a:lnTo>
                  <a:lnTo>
                    <a:pt x="54733" y="792440"/>
                  </a:lnTo>
                  <a:lnTo>
                    <a:pt x="89474" y="799350"/>
                  </a:lnTo>
                  <a:lnTo>
                    <a:pt x="932327" y="799350"/>
                  </a:lnTo>
                  <a:lnTo>
                    <a:pt x="1150758" y="1169678"/>
                  </a:lnTo>
                  <a:lnTo>
                    <a:pt x="1369200" y="799350"/>
                  </a:lnTo>
                  <a:lnTo>
                    <a:pt x="1583789" y="799350"/>
                  </a:lnTo>
                  <a:lnTo>
                    <a:pt x="1618529" y="792440"/>
                  </a:lnTo>
                  <a:lnTo>
                    <a:pt x="1646975" y="773626"/>
                  </a:lnTo>
                  <a:lnTo>
                    <a:pt x="1666194" y="745780"/>
                  </a:lnTo>
                  <a:lnTo>
                    <a:pt x="1673253" y="711774"/>
                  </a:lnTo>
                  <a:lnTo>
                    <a:pt x="1673253" y="87575"/>
                  </a:lnTo>
                  <a:lnTo>
                    <a:pt x="1666194" y="53569"/>
                  </a:lnTo>
                  <a:lnTo>
                    <a:pt x="1646975" y="25723"/>
                  </a:lnTo>
                  <a:lnTo>
                    <a:pt x="1618529" y="6909"/>
                  </a:lnTo>
                  <a:lnTo>
                    <a:pt x="1583789" y="0"/>
                  </a:lnTo>
                  <a:close/>
                </a:path>
              </a:pathLst>
            </a:custGeom>
            <a:solidFill>
              <a:srgbClr val="C1C3C3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1406042" y="13708087"/>
              <a:ext cx="1382395" cy="402590"/>
            </a:xfrm>
            <a:custGeom>
              <a:avLst/>
              <a:gdLst/>
              <a:ahLst/>
              <a:cxnLst/>
              <a:rect l="l" t="t" r="r" b="b"/>
              <a:pathLst>
                <a:path w="1382395" h="402590">
                  <a:moveTo>
                    <a:pt x="760476" y="340677"/>
                  </a:moveTo>
                  <a:lnTo>
                    <a:pt x="0" y="340677"/>
                  </a:lnTo>
                  <a:lnTo>
                    <a:pt x="0" y="402310"/>
                  </a:lnTo>
                  <a:lnTo>
                    <a:pt x="760476" y="402310"/>
                  </a:lnTo>
                  <a:lnTo>
                    <a:pt x="760476" y="340677"/>
                  </a:lnTo>
                  <a:close/>
                </a:path>
                <a:path w="1382395" h="402590">
                  <a:moveTo>
                    <a:pt x="1382001" y="178866"/>
                  </a:moveTo>
                  <a:lnTo>
                    <a:pt x="0" y="178866"/>
                  </a:lnTo>
                  <a:lnTo>
                    <a:pt x="0" y="240512"/>
                  </a:lnTo>
                  <a:lnTo>
                    <a:pt x="1382001" y="240512"/>
                  </a:lnTo>
                  <a:lnTo>
                    <a:pt x="1382001" y="178866"/>
                  </a:lnTo>
                  <a:close/>
                </a:path>
                <a:path w="1382395" h="402590">
                  <a:moveTo>
                    <a:pt x="1382001" y="0"/>
                  </a:moveTo>
                  <a:lnTo>
                    <a:pt x="0" y="0"/>
                  </a:lnTo>
                  <a:lnTo>
                    <a:pt x="0" y="61645"/>
                  </a:lnTo>
                  <a:lnTo>
                    <a:pt x="1382001" y="61645"/>
                  </a:lnTo>
                  <a:lnTo>
                    <a:pt x="1382001" y="0"/>
                  </a:lnTo>
                  <a:close/>
                </a:path>
              </a:pathLst>
            </a:custGeom>
            <a:solidFill>
              <a:srgbClr val="7D8081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469091" y="13205693"/>
              <a:ext cx="1673860" cy="1178560"/>
            </a:xfrm>
            <a:custGeom>
              <a:avLst/>
              <a:gdLst/>
              <a:ahLst/>
              <a:cxnLst/>
              <a:rect l="l" t="t" r="r" b="b"/>
              <a:pathLst>
                <a:path w="1673860" h="1178559">
                  <a:moveTo>
                    <a:pt x="1583789" y="0"/>
                  </a:moveTo>
                  <a:lnTo>
                    <a:pt x="89474" y="0"/>
                  </a:lnTo>
                  <a:lnTo>
                    <a:pt x="54733" y="6909"/>
                  </a:lnTo>
                  <a:lnTo>
                    <a:pt x="26283" y="25723"/>
                  </a:lnTo>
                  <a:lnTo>
                    <a:pt x="7060" y="53569"/>
                  </a:lnTo>
                  <a:lnTo>
                    <a:pt x="0" y="87575"/>
                  </a:lnTo>
                  <a:lnTo>
                    <a:pt x="0" y="711774"/>
                  </a:lnTo>
                  <a:lnTo>
                    <a:pt x="7060" y="745780"/>
                  </a:lnTo>
                  <a:lnTo>
                    <a:pt x="26283" y="773626"/>
                  </a:lnTo>
                  <a:lnTo>
                    <a:pt x="54733" y="792440"/>
                  </a:lnTo>
                  <a:lnTo>
                    <a:pt x="89474" y="799350"/>
                  </a:lnTo>
                  <a:lnTo>
                    <a:pt x="230672" y="799350"/>
                  </a:lnTo>
                  <a:lnTo>
                    <a:pt x="454051" y="1178066"/>
                  </a:lnTo>
                  <a:lnTo>
                    <a:pt x="677429" y="799350"/>
                  </a:lnTo>
                  <a:lnTo>
                    <a:pt x="1583789" y="799350"/>
                  </a:lnTo>
                  <a:lnTo>
                    <a:pt x="1618529" y="792440"/>
                  </a:lnTo>
                  <a:lnTo>
                    <a:pt x="1646975" y="773626"/>
                  </a:lnTo>
                  <a:lnTo>
                    <a:pt x="1666194" y="745780"/>
                  </a:lnTo>
                  <a:lnTo>
                    <a:pt x="1673253" y="711774"/>
                  </a:lnTo>
                  <a:lnTo>
                    <a:pt x="1673253" y="87575"/>
                  </a:lnTo>
                  <a:lnTo>
                    <a:pt x="1666194" y="53569"/>
                  </a:lnTo>
                  <a:lnTo>
                    <a:pt x="1646975" y="25723"/>
                  </a:lnTo>
                  <a:lnTo>
                    <a:pt x="1618529" y="6909"/>
                  </a:lnTo>
                  <a:lnTo>
                    <a:pt x="15837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638260" y="13399658"/>
              <a:ext cx="378460" cy="352425"/>
            </a:xfrm>
            <a:custGeom>
              <a:avLst/>
              <a:gdLst/>
              <a:ahLst/>
              <a:cxnLst/>
              <a:rect l="l" t="t" r="r" b="b"/>
              <a:pathLst>
                <a:path w="378459" h="352425">
                  <a:moveTo>
                    <a:pt x="189201" y="0"/>
                  </a:moveTo>
                  <a:lnTo>
                    <a:pt x="130732" y="115955"/>
                  </a:lnTo>
                  <a:lnTo>
                    <a:pt x="0" y="134552"/>
                  </a:lnTo>
                  <a:lnTo>
                    <a:pt x="94600" y="224808"/>
                  </a:lnTo>
                  <a:lnTo>
                    <a:pt x="72274" y="352257"/>
                  </a:lnTo>
                  <a:lnTo>
                    <a:pt x="189201" y="292090"/>
                  </a:lnTo>
                  <a:lnTo>
                    <a:pt x="306129" y="352257"/>
                  </a:lnTo>
                  <a:lnTo>
                    <a:pt x="283802" y="224808"/>
                  </a:lnTo>
                  <a:lnTo>
                    <a:pt x="378403" y="134552"/>
                  </a:lnTo>
                  <a:lnTo>
                    <a:pt x="247671" y="115955"/>
                  </a:lnTo>
                  <a:lnTo>
                    <a:pt x="189201" y="0"/>
                  </a:lnTo>
                  <a:close/>
                </a:path>
              </a:pathLst>
            </a:custGeom>
            <a:solidFill>
              <a:srgbClr val="87B940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1116520" y="13399658"/>
              <a:ext cx="378460" cy="352425"/>
            </a:xfrm>
            <a:custGeom>
              <a:avLst/>
              <a:gdLst/>
              <a:ahLst/>
              <a:cxnLst/>
              <a:rect l="l" t="t" r="r" b="b"/>
              <a:pathLst>
                <a:path w="378459" h="352425">
                  <a:moveTo>
                    <a:pt x="189201" y="0"/>
                  </a:moveTo>
                  <a:lnTo>
                    <a:pt x="130732" y="115955"/>
                  </a:lnTo>
                  <a:lnTo>
                    <a:pt x="0" y="134552"/>
                  </a:lnTo>
                  <a:lnTo>
                    <a:pt x="94600" y="224808"/>
                  </a:lnTo>
                  <a:lnTo>
                    <a:pt x="72274" y="352257"/>
                  </a:lnTo>
                  <a:lnTo>
                    <a:pt x="189201" y="292090"/>
                  </a:lnTo>
                  <a:lnTo>
                    <a:pt x="306129" y="352257"/>
                  </a:lnTo>
                  <a:lnTo>
                    <a:pt x="283802" y="224808"/>
                  </a:lnTo>
                  <a:lnTo>
                    <a:pt x="378403" y="134552"/>
                  </a:lnTo>
                  <a:lnTo>
                    <a:pt x="247671" y="115955"/>
                  </a:lnTo>
                  <a:lnTo>
                    <a:pt x="189201" y="0"/>
                  </a:lnTo>
                  <a:close/>
                </a:path>
              </a:pathLst>
            </a:custGeom>
            <a:solidFill>
              <a:srgbClr val="8857A4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1594780" y="13399658"/>
              <a:ext cx="378460" cy="352425"/>
            </a:xfrm>
            <a:custGeom>
              <a:avLst/>
              <a:gdLst/>
              <a:ahLst/>
              <a:cxnLst/>
              <a:rect l="l" t="t" r="r" b="b"/>
              <a:pathLst>
                <a:path w="378460" h="352425">
                  <a:moveTo>
                    <a:pt x="189201" y="0"/>
                  </a:moveTo>
                  <a:lnTo>
                    <a:pt x="130732" y="115955"/>
                  </a:lnTo>
                  <a:lnTo>
                    <a:pt x="0" y="134552"/>
                  </a:lnTo>
                  <a:lnTo>
                    <a:pt x="94600" y="224808"/>
                  </a:lnTo>
                  <a:lnTo>
                    <a:pt x="72274" y="352257"/>
                  </a:lnTo>
                  <a:lnTo>
                    <a:pt x="189201" y="292090"/>
                  </a:lnTo>
                  <a:lnTo>
                    <a:pt x="306129" y="352257"/>
                  </a:lnTo>
                  <a:lnTo>
                    <a:pt x="283802" y="224808"/>
                  </a:lnTo>
                  <a:lnTo>
                    <a:pt x="378403" y="134552"/>
                  </a:lnTo>
                  <a:lnTo>
                    <a:pt x="247671" y="115955"/>
                  </a:lnTo>
                  <a:lnTo>
                    <a:pt x="189201" y="0"/>
                  </a:lnTo>
                  <a:close/>
                </a:path>
              </a:pathLst>
            </a:custGeom>
            <a:solidFill>
              <a:srgbClr val="F79423"/>
            </a:solidFill>
          </p:spPr>
          <p:txBody>
            <a:bodyPr wrap="square" lIns="0" tIns="0" rIns="0" bIns="0" rtlCol="0"/>
            <a:lstStyle/>
            <a:p>
              <a:endParaRPr>
                <a:latin typeface="Bahnschrift" panose="020B0502040204020203" pitchFamily="34" charset="0"/>
              </a:endParaRPr>
            </a:p>
          </p:txBody>
        </p:sp>
      </p:grpSp>
      <p:sp>
        <p:nvSpPr>
          <p:cNvPr id="25" name="object 25"/>
          <p:cNvSpPr/>
          <p:nvPr/>
        </p:nvSpPr>
        <p:spPr>
          <a:xfrm>
            <a:off x="4489526" y="15875164"/>
            <a:ext cx="1344930" cy="1914525"/>
          </a:xfrm>
          <a:custGeom>
            <a:avLst/>
            <a:gdLst/>
            <a:ahLst/>
            <a:cxnLst/>
            <a:rect l="l" t="t" r="r" b="b"/>
            <a:pathLst>
              <a:path w="1344929" h="1914525">
                <a:moveTo>
                  <a:pt x="995146" y="451358"/>
                </a:moveTo>
                <a:lnTo>
                  <a:pt x="921880" y="378764"/>
                </a:lnTo>
                <a:lnTo>
                  <a:pt x="517740" y="787349"/>
                </a:lnTo>
                <a:lnTo>
                  <a:pt x="424116" y="682485"/>
                </a:lnTo>
                <a:lnTo>
                  <a:pt x="344258" y="759091"/>
                </a:lnTo>
                <a:lnTo>
                  <a:pt x="510222" y="936383"/>
                </a:lnTo>
                <a:lnTo>
                  <a:pt x="995146" y="451358"/>
                </a:lnTo>
                <a:close/>
              </a:path>
              <a:path w="1344929" h="1914525">
                <a:moveTo>
                  <a:pt x="1344320" y="672160"/>
                </a:moveTo>
                <a:lnTo>
                  <a:pt x="1342631" y="624154"/>
                </a:lnTo>
                <a:lnTo>
                  <a:pt x="1337640" y="577062"/>
                </a:lnTo>
                <a:lnTo>
                  <a:pt x="1329461" y="530999"/>
                </a:lnTo>
                <a:lnTo>
                  <a:pt x="1318221" y="486067"/>
                </a:lnTo>
                <a:lnTo>
                  <a:pt x="1304023" y="442391"/>
                </a:lnTo>
                <a:lnTo>
                  <a:pt x="1286967" y="400075"/>
                </a:lnTo>
                <a:lnTo>
                  <a:pt x="1267193" y="359244"/>
                </a:lnTo>
                <a:lnTo>
                  <a:pt x="1244790" y="320014"/>
                </a:lnTo>
                <a:lnTo>
                  <a:pt x="1219898" y="282473"/>
                </a:lnTo>
                <a:lnTo>
                  <a:pt x="1192606" y="246773"/>
                </a:lnTo>
                <a:lnTo>
                  <a:pt x="1176401" y="228269"/>
                </a:lnTo>
                <a:lnTo>
                  <a:pt x="1176401" y="657567"/>
                </a:lnTo>
                <a:lnTo>
                  <a:pt x="1174089" y="706132"/>
                </a:lnTo>
                <a:lnTo>
                  <a:pt x="1167307" y="753389"/>
                </a:lnTo>
                <a:lnTo>
                  <a:pt x="1156258" y="799122"/>
                </a:lnTo>
                <a:lnTo>
                  <a:pt x="1141158" y="843140"/>
                </a:lnTo>
                <a:lnTo>
                  <a:pt x="1122210" y="885202"/>
                </a:lnTo>
                <a:lnTo>
                  <a:pt x="1099642" y="925118"/>
                </a:lnTo>
                <a:lnTo>
                  <a:pt x="1073645" y="962685"/>
                </a:lnTo>
                <a:lnTo>
                  <a:pt x="1044448" y="997661"/>
                </a:lnTo>
                <a:lnTo>
                  <a:pt x="1012253" y="1029855"/>
                </a:lnTo>
                <a:lnTo>
                  <a:pt x="977265" y="1059065"/>
                </a:lnTo>
                <a:lnTo>
                  <a:pt x="939711" y="1085049"/>
                </a:lnTo>
                <a:lnTo>
                  <a:pt x="899795" y="1107630"/>
                </a:lnTo>
                <a:lnTo>
                  <a:pt x="857719" y="1126566"/>
                </a:lnTo>
                <a:lnTo>
                  <a:pt x="813714" y="1141666"/>
                </a:lnTo>
                <a:lnTo>
                  <a:pt x="767969" y="1152715"/>
                </a:lnTo>
                <a:lnTo>
                  <a:pt x="720712" y="1159510"/>
                </a:lnTo>
                <a:lnTo>
                  <a:pt x="672160" y="1161808"/>
                </a:lnTo>
                <a:lnTo>
                  <a:pt x="623595" y="1159510"/>
                </a:lnTo>
                <a:lnTo>
                  <a:pt x="576338" y="1152715"/>
                </a:lnTo>
                <a:lnTo>
                  <a:pt x="530593" y="1141666"/>
                </a:lnTo>
                <a:lnTo>
                  <a:pt x="486587" y="1126566"/>
                </a:lnTo>
                <a:lnTo>
                  <a:pt x="444512" y="1107630"/>
                </a:lnTo>
                <a:lnTo>
                  <a:pt x="404596" y="1085049"/>
                </a:lnTo>
                <a:lnTo>
                  <a:pt x="367042" y="1059065"/>
                </a:lnTo>
                <a:lnTo>
                  <a:pt x="332066" y="1029855"/>
                </a:lnTo>
                <a:lnTo>
                  <a:pt x="299859" y="997661"/>
                </a:lnTo>
                <a:lnTo>
                  <a:pt x="270662" y="962685"/>
                </a:lnTo>
                <a:lnTo>
                  <a:pt x="244665" y="925118"/>
                </a:lnTo>
                <a:lnTo>
                  <a:pt x="222097" y="885202"/>
                </a:lnTo>
                <a:lnTo>
                  <a:pt x="203149" y="843140"/>
                </a:lnTo>
                <a:lnTo>
                  <a:pt x="188048" y="799122"/>
                </a:lnTo>
                <a:lnTo>
                  <a:pt x="176999" y="753389"/>
                </a:lnTo>
                <a:lnTo>
                  <a:pt x="170218" y="706132"/>
                </a:lnTo>
                <a:lnTo>
                  <a:pt x="167906" y="657567"/>
                </a:lnTo>
                <a:lnTo>
                  <a:pt x="170218" y="609003"/>
                </a:lnTo>
                <a:lnTo>
                  <a:pt x="176999" y="561746"/>
                </a:lnTo>
                <a:lnTo>
                  <a:pt x="188048" y="516013"/>
                </a:lnTo>
                <a:lnTo>
                  <a:pt x="203149" y="471995"/>
                </a:lnTo>
                <a:lnTo>
                  <a:pt x="222097" y="429933"/>
                </a:lnTo>
                <a:lnTo>
                  <a:pt x="244665" y="390017"/>
                </a:lnTo>
                <a:lnTo>
                  <a:pt x="270662" y="352450"/>
                </a:lnTo>
                <a:lnTo>
                  <a:pt x="299859" y="317474"/>
                </a:lnTo>
                <a:lnTo>
                  <a:pt x="332066" y="285280"/>
                </a:lnTo>
                <a:lnTo>
                  <a:pt x="367042" y="256070"/>
                </a:lnTo>
                <a:lnTo>
                  <a:pt x="404596" y="230085"/>
                </a:lnTo>
                <a:lnTo>
                  <a:pt x="444512" y="207505"/>
                </a:lnTo>
                <a:lnTo>
                  <a:pt x="486587" y="188569"/>
                </a:lnTo>
                <a:lnTo>
                  <a:pt x="530593" y="173469"/>
                </a:lnTo>
                <a:lnTo>
                  <a:pt x="576338" y="162420"/>
                </a:lnTo>
                <a:lnTo>
                  <a:pt x="623595" y="155638"/>
                </a:lnTo>
                <a:lnTo>
                  <a:pt x="672160" y="153327"/>
                </a:lnTo>
                <a:lnTo>
                  <a:pt x="720712" y="155638"/>
                </a:lnTo>
                <a:lnTo>
                  <a:pt x="767969" y="162420"/>
                </a:lnTo>
                <a:lnTo>
                  <a:pt x="813714" y="173469"/>
                </a:lnTo>
                <a:lnTo>
                  <a:pt x="857719" y="188569"/>
                </a:lnTo>
                <a:lnTo>
                  <a:pt x="899795" y="207505"/>
                </a:lnTo>
                <a:lnTo>
                  <a:pt x="939711" y="230085"/>
                </a:lnTo>
                <a:lnTo>
                  <a:pt x="977265" y="256070"/>
                </a:lnTo>
                <a:lnTo>
                  <a:pt x="1012253" y="285280"/>
                </a:lnTo>
                <a:lnTo>
                  <a:pt x="1044448" y="317474"/>
                </a:lnTo>
                <a:lnTo>
                  <a:pt x="1073645" y="352450"/>
                </a:lnTo>
                <a:lnTo>
                  <a:pt x="1099642" y="390017"/>
                </a:lnTo>
                <a:lnTo>
                  <a:pt x="1122210" y="429933"/>
                </a:lnTo>
                <a:lnTo>
                  <a:pt x="1141158" y="471995"/>
                </a:lnTo>
                <a:lnTo>
                  <a:pt x="1156258" y="516013"/>
                </a:lnTo>
                <a:lnTo>
                  <a:pt x="1167307" y="561746"/>
                </a:lnTo>
                <a:lnTo>
                  <a:pt x="1174089" y="609003"/>
                </a:lnTo>
                <a:lnTo>
                  <a:pt x="1176401" y="657567"/>
                </a:lnTo>
                <a:lnTo>
                  <a:pt x="1176401" y="228269"/>
                </a:lnTo>
                <a:lnTo>
                  <a:pt x="1163040" y="212991"/>
                </a:lnTo>
                <a:lnTo>
                  <a:pt x="1131316" y="181267"/>
                </a:lnTo>
                <a:lnTo>
                  <a:pt x="1099388" y="153327"/>
                </a:lnTo>
                <a:lnTo>
                  <a:pt x="1097546" y="151701"/>
                </a:lnTo>
                <a:lnTo>
                  <a:pt x="1061834" y="124409"/>
                </a:lnTo>
                <a:lnTo>
                  <a:pt x="1024305" y="99517"/>
                </a:lnTo>
                <a:lnTo>
                  <a:pt x="985062" y="77114"/>
                </a:lnTo>
                <a:lnTo>
                  <a:pt x="944232" y="57340"/>
                </a:lnTo>
                <a:lnTo>
                  <a:pt x="901928" y="40297"/>
                </a:lnTo>
                <a:lnTo>
                  <a:pt x="858240" y="26085"/>
                </a:lnTo>
                <a:lnTo>
                  <a:pt x="813320" y="14846"/>
                </a:lnTo>
                <a:lnTo>
                  <a:pt x="767245" y="6667"/>
                </a:lnTo>
                <a:lnTo>
                  <a:pt x="720153" y="1689"/>
                </a:lnTo>
                <a:lnTo>
                  <a:pt x="672160" y="0"/>
                </a:lnTo>
                <a:lnTo>
                  <a:pt x="624154" y="1689"/>
                </a:lnTo>
                <a:lnTo>
                  <a:pt x="577062" y="6667"/>
                </a:lnTo>
                <a:lnTo>
                  <a:pt x="530999" y="14846"/>
                </a:lnTo>
                <a:lnTo>
                  <a:pt x="486067" y="26085"/>
                </a:lnTo>
                <a:lnTo>
                  <a:pt x="442391" y="40297"/>
                </a:lnTo>
                <a:lnTo>
                  <a:pt x="400075" y="57340"/>
                </a:lnTo>
                <a:lnTo>
                  <a:pt x="359244" y="77114"/>
                </a:lnTo>
                <a:lnTo>
                  <a:pt x="320014" y="99517"/>
                </a:lnTo>
                <a:lnTo>
                  <a:pt x="282473" y="124409"/>
                </a:lnTo>
                <a:lnTo>
                  <a:pt x="246773" y="151701"/>
                </a:lnTo>
                <a:lnTo>
                  <a:pt x="212991" y="181267"/>
                </a:lnTo>
                <a:lnTo>
                  <a:pt x="181267" y="212991"/>
                </a:lnTo>
                <a:lnTo>
                  <a:pt x="151701" y="246773"/>
                </a:lnTo>
                <a:lnTo>
                  <a:pt x="124409" y="282473"/>
                </a:lnTo>
                <a:lnTo>
                  <a:pt x="99517" y="320014"/>
                </a:lnTo>
                <a:lnTo>
                  <a:pt x="77114" y="359244"/>
                </a:lnTo>
                <a:lnTo>
                  <a:pt x="57340" y="400075"/>
                </a:lnTo>
                <a:lnTo>
                  <a:pt x="40297" y="442391"/>
                </a:lnTo>
                <a:lnTo>
                  <a:pt x="26085" y="486067"/>
                </a:lnTo>
                <a:lnTo>
                  <a:pt x="14846" y="530999"/>
                </a:lnTo>
                <a:lnTo>
                  <a:pt x="6667" y="577062"/>
                </a:lnTo>
                <a:lnTo>
                  <a:pt x="1689" y="624154"/>
                </a:lnTo>
                <a:lnTo>
                  <a:pt x="0" y="672160"/>
                </a:lnTo>
                <a:lnTo>
                  <a:pt x="1828" y="722198"/>
                </a:lnTo>
                <a:lnTo>
                  <a:pt x="7251" y="771232"/>
                </a:lnTo>
                <a:lnTo>
                  <a:pt x="16129" y="819150"/>
                </a:lnTo>
                <a:lnTo>
                  <a:pt x="28321" y="865809"/>
                </a:lnTo>
                <a:lnTo>
                  <a:pt x="43726" y="911085"/>
                </a:lnTo>
                <a:lnTo>
                  <a:pt x="62179" y="954849"/>
                </a:lnTo>
                <a:lnTo>
                  <a:pt x="83578" y="996975"/>
                </a:lnTo>
                <a:lnTo>
                  <a:pt x="107784" y="1037336"/>
                </a:lnTo>
                <a:lnTo>
                  <a:pt x="134670" y="1075791"/>
                </a:lnTo>
                <a:lnTo>
                  <a:pt x="598589" y="1870151"/>
                </a:lnTo>
                <a:lnTo>
                  <a:pt x="625538" y="1899564"/>
                </a:lnTo>
                <a:lnTo>
                  <a:pt x="660095" y="1914258"/>
                </a:lnTo>
                <a:lnTo>
                  <a:pt x="697179" y="1914258"/>
                </a:lnTo>
                <a:lnTo>
                  <a:pt x="731735" y="1899564"/>
                </a:lnTo>
                <a:lnTo>
                  <a:pt x="758698" y="1870151"/>
                </a:lnTo>
                <a:lnTo>
                  <a:pt x="963409" y="1519593"/>
                </a:lnTo>
                <a:lnTo>
                  <a:pt x="1166342" y="1161808"/>
                </a:lnTo>
                <a:lnTo>
                  <a:pt x="1240002" y="1031963"/>
                </a:lnTo>
                <a:lnTo>
                  <a:pt x="1239786" y="1031963"/>
                </a:lnTo>
                <a:lnTo>
                  <a:pt x="1263256" y="992060"/>
                </a:lnTo>
                <a:lnTo>
                  <a:pt x="1284008" y="950455"/>
                </a:lnTo>
                <a:lnTo>
                  <a:pt x="1301902" y="907300"/>
                </a:lnTo>
                <a:lnTo>
                  <a:pt x="1316837" y="862685"/>
                </a:lnTo>
                <a:lnTo>
                  <a:pt x="1328674" y="816749"/>
                </a:lnTo>
                <a:lnTo>
                  <a:pt x="1337271" y="769594"/>
                </a:lnTo>
                <a:lnTo>
                  <a:pt x="1342529" y="721360"/>
                </a:lnTo>
                <a:lnTo>
                  <a:pt x="1344320" y="6721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Bahnschrift" panose="020B0502040204020203" pitchFamily="34" charset="0"/>
            </a:endParaRPr>
          </a:p>
        </p:txBody>
      </p:sp>
      <p:pic>
        <p:nvPicPr>
          <p:cNvPr id="26" name="object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39030" y="1592146"/>
            <a:ext cx="2365859" cy="501373"/>
          </a:xfrm>
          <a:prstGeom prst="rect">
            <a:avLst/>
          </a:prstGeom>
        </p:spPr>
      </p:pic>
      <p:pic>
        <p:nvPicPr>
          <p:cNvPr id="53" name="Afbeelding 52">
            <a:extLst>
              <a:ext uri="{FF2B5EF4-FFF2-40B4-BE49-F238E27FC236}">
                <a16:creationId xmlns:a16="http://schemas.microsoft.com/office/drawing/2014/main" id="{E1EBAD66-F8D4-447C-9687-C566437907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34" y="174063"/>
            <a:ext cx="2247900" cy="22479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140FC422-5E26-49F6-8066-805357E6B538}"/>
              </a:ext>
            </a:extLst>
          </p:cNvPr>
          <p:cNvSpPr txBox="1"/>
          <p:nvPr/>
        </p:nvSpPr>
        <p:spPr>
          <a:xfrm>
            <a:off x="4581255" y="152597"/>
            <a:ext cx="2136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Bahnschrift" panose="020B0502040204020203" pitchFamily="34" charset="0"/>
              </a:rPr>
              <a:t>ΔΕΞΙΟΤΗΤΕΣ ΚΑΤΑΣΚΕΥΑΣΤΩΝ: ΣΥΝΔΗΜΙΟΥΡΓΙΑ; ΣΥΝΣΧΕΔΙΑΣΜΟΣ</a:t>
            </a:r>
            <a:endParaRPr lang="en-GB" dirty="0">
              <a:latin typeface="Bahnschrift" panose="020B0502040204020203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231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Bahnschrift</vt:lpstr>
      <vt:lpstr>Calibri</vt:lpstr>
      <vt:lpstr>Comfortaa</vt:lpstr>
      <vt:lpstr>Sui Generis Bk</vt:lpstr>
      <vt:lpstr>Office Theme</vt:lpstr>
      <vt:lpstr>ΠΩΣ ΝΑ ΠΡΟΩΘΗΣΕΙΣ ΕΝΑ ΠΡΟΪΟΝ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PITCH A PRODUCT</dc:title>
  <cp:lastModifiedBy>Marilya Charalambides</cp:lastModifiedBy>
  <cp:revision>3</cp:revision>
  <dcterms:created xsi:type="dcterms:W3CDTF">2021-03-10T13:37:41Z</dcterms:created>
  <dcterms:modified xsi:type="dcterms:W3CDTF">2021-10-08T13:33:47Z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2021-02-26T00:00:00Z</vt:filetime>
  </property>
  <property fmtid="{D5CDD505-2E9C-101B-9397-08002B2CF9AE}" pid="3" name="Creator">
    <vt:lpwstr>Adobe InDesign 16.1 (Windows)</vt:lpwstr>
  </property>
  <property fmtid="{D5CDD505-2E9C-101B-9397-08002B2CF9AE}" pid="4" name="LastSaved">
    <vt:filetime>2021-03-10T00:00:00Z</vt:filetime>
  </property>
</Properties>
</file>