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7543800" cy="20104100"/>
  <p:notesSz cx="7543800" cy="2010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26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1915"/>
    <p:restoredTop sz="94676"/>
  </p:normalViewPr>
  <p:slideViewPr>
    <p:cSldViewPr>
      <p:cViewPr varScale="1">
        <p:scale>
          <a:sx n="36" d="100"/>
          <a:sy n="36" d="100"/>
        </p:scale>
        <p:origin x="4912" y="2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5785" y="6232271"/>
            <a:ext cx="6412230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1570" y="11258296"/>
            <a:ext cx="528066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10/15/21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250" b="0" i="0">
                <a:solidFill>
                  <a:srgbClr val="F39206"/>
                </a:solidFill>
                <a:latin typeface="Sui Generis Bk"/>
                <a:cs typeface="Sui Generis B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10/15/21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250" b="0" i="0">
                <a:solidFill>
                  <a:srgbClr val="F39206"/>
                </a:solidFill>
                <a:latin typeface="Sui Generis Bk"/>
                <a:cs typeface="Sui Generis B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7190" y="4623943"/>
            <a:ext cx="3281553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85057" y="4623943"/>
            <a:ext cx="3281553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10/15/21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250" b="0" i="0">
                <a:solidFill>
                  <a:srgbClr val="F39206"/>
                </a:solidFill>
                <a:latin typeface="Sui Generis Bk"/>
                <a:cs typeface="Sui Generis B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10/15/21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10/15/21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3981629"/>
            <a:ext cx="7539355" cy="3271520"/>
          </a:xfrm>
          <a:custGeom>
            <a:avLst/>
            <a:gdLst/>
            <a:ahLst/>
            <a:cxnLst/>
            <a:rect l="l" t="t" r="r" b="b"/>
            <a:pathLst>
              <a:path w="7539355" h="3271520">
                <a:moveTo>
                  <a:pt x="7539037" y="0"/>
                </a:moveTo>
                <a:lnTo>
                  <a:pt x="0" y="0"/>
                </a:lnTo>
                <a:lnTo>
                  <a:pt x="0" y="3270924"/>
                </a:lnTo>
                <a:lnTo>
                  <a:pt x="7539037" y="3270924"/>
                </a:lnTo>
                <a:lnTo>
                  <a:pt x="7539037" y="0"/>
                </a:lnTo>
                <a:close/>
              </a:path>
            </a:pathLst>
          </a:custGeom>
          <a:solidFill>
            <a:srgbClr val="9051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13650445"/>
            <a:ext cx="7539355" cy="3271520"/>
          </a:xfrm>
          <a:custGeom>
            <a:avLst/>
            <a:gdLst/>
            <a:ahLst/>
            <a:cxnLst/>
            <a:rect l="l" t="t" r="r" b="b"/>
            <a:pathLst>
              <a:path w="7539355" h="3271519">
                <a:moveTo>
                  <a:pt x="7539037" y="0"/>
                </a:moveTo>
                <a:lnTo>
                  <a:pt x="0" y="0"/>
                </a:lnTo>
                <a:lnTo>
                  <a:pt x="0" y="3270924"/>
                </a:lnTo>
                <a:lnTo>
                  <a:pt x="7539037" y="3270924"/>
                </a:lnTo>
                <a:lnTo>
                  <a:pt x="7539037" y="0"/>
                </a:lnTo>
                <a:close/>
              </a:path>
            </a:pathLst>
          </a:custGeom>
          <a:solidFill>
            <a:srgbClr val="9051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7252554"/>
            <a:ext cx="7539355" cy="3199765"/>
          </a:xfrm>
          <a:custGeom>
            <a:avLst/>
            <a:gdLst/>
            <a:ahLst/>
            <a:cxnLst/>
            <a:rect l="l" t="t" r="r" b="b"/>
            <a:pathLst>
              <a:path w="7539355" h="3199765">
                <a:moveTo>
                  <a:pt x="7539037" y="0"/>
                </a:moveTo>
                <a:lnTo>
                  <a:pt x="0" y="0"/>
                </a:lnTo>
                <a:lnTo>
                  <a:pt x="0" y="3199705"/>
                </a:lnTo>
                <a:lnTo>
                  <a:pt x="7539037" y="3199705"/>
                </a:lnTo>
                <a:lnTo>
                  <a:pt x="7539037" y="0"/>
                </a:lnTo>
                <a:close/>
              </a:path>
            </a:pathLst>
          </a:custGeom>
          <a:solidFill>
            <a:srgbClr val="8EB6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0" y="16921370"/>
            <a:ext cx="7539355" cy="3183255"/>
          </a:xfrm>
          <a:custGeom>
            <a:avLst/>
            <a:gdLst/>
            <a:ahLst/>
            <a:cxnLst/>
            <a:rect l="l" t="t" r="r" b="b"/>
            <a:pathLst>
              <a:path w="7539355" h="3183255">
                <a:moveTo>
                  <a:pt x="7539037" y="0"/>
                </a:moveTo>
                <a:lnTo>
                  <a:pt x="0" y="0"/>
                </a:lnTo>
                <a:lnTo>
                  <a:pt x="0" y="3182730"/>
                </a:lnTo>
                <a:lnTo>
                  <a:pt x="7539037" y="3182730"/>
                </a:lnTo>
                <a:lnTo>
                  <a:pt x="7539037" y="0"/>
                </a:lnTo>
                <a:close/>
              </a:path>
            </a:pathLst>
          </a:custGeom>
          <a:solidFill>
            <a:srgbClr val="8EB6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0" y="10452259"/>
            <a:ext cx="7539355" cy="3199765"/>
          </a:xfrm>
          <a:custGeom>
            <a:avLst/>
            <a:gdLst/>
            <a:ahLst/>
            <a:cxnLst/>
            <a:rect l="l" t="t" r="r" b="b"/>
            <a:pathLst>
              <a:path w="7539355" h="3199765">
                <a:moveTo>
                  <a:pt x="7539037" y="0"/>
                </a:moveTo>
                <a:lnTo>
                  <a:pt x="0" y="0"/>
                </a:lnTo>
                <a:lnTo>
                  <a:pt x="0" y="3199705"/>
                </a:lnTo>
                <a:lnTo>
                  <a:pt x="7539037" y="3199705"/>
                </a:lnTo>
                <a:lnTo>
                  <a:pt x="7539037" y="0"/>
                </a:lnTo>
                <a:close/>
              </a:path>
            </a:pathLst>
          </a:custGeom>
          <a:solidFill>
            <a:srgbClr val="F3920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4657293" y="11415648"/>
            <a:ext cx="2429510" cy="1273175"/>
          </a:xfrm>
          <a:custGeom>
            <a:avLst/>
            <a:gdLst/>
            <a:ahLst/>
            <a:cxnLst/>
            <a:rect l="l" t="t" r="r" b="b"/>
            <a:pathLst>
              <a:path w="2429509" h="1273175">
                <a:moveTo>
                  <a:pt x="816927" y="815555"/>
                </a:moveTo>
                <a:lnTo>
                  <a:pt x="771029" y="795997"/>
                </a:lnTo>
                <a:lnTo>
                  <a:pt x="723188" y="780427"/>
                </a:lnTo>
                <a:lnTo>
                  <a:pt x="673620" y="769023"/>
                </a:lnTo>
                <a:lnTo>
                  <a:pt x="622515" y="762025"/>
                </a:lnTo>
                <a:lnTo>
                  <a:pt x="570064" y="759650"/>
                </a:lnTo>
                <a:lnTo>
                  <a:pt x="521182" y="761707"/>
                </a:lnTo>
                <a:lnTo>
                  <a:pt x="473456" y="767753"/>
                </a:lnTo>
                <a:lnTo>
                  <a:pt x="427024" y="777646"/>
                </a:lnTo>
                <a:lnTo>
                  <a:pt x="382054" y="791197"/>
                </a:lnTo>
                <a:lnTo>
                  <a:pt x="338734" y="808240"/>
                </a:lnTo>
                <a:lnTo>
                  <a:pt x="297218" y="828636"/>
                </a:lnTo>
                <a:lnTo>
                  <a:pt x="257670" y="852195"/>
                </a:lnTo>
                <a:lnTo>
                  <a:pt x="220243" y="878751"/>
                </a:lnTo>
                <a:lnTo>
                  <a:pt x="185127" y="908138"/>
                </a:lnTo>
                <a:lnTo>
                  <a:pt x="152476" y="940206"/>
                </a:lnTo>
                <a:lnTo>
                  <a:pt x="122466" y="974775"/>
                </a:lnTo>
                <a:lnTo>
                  <a:pt x="95250" y="1011682"/>
                </a:lnTo>
                <a:lnTo>
                  <a:pt x="70993" y="1050772"/>
                </a:lnTo>
                <a:lnTo>
                  <a:pt x="49872" y="1091857"/>
                </a:lnTo>
                <a:lnTo>
                  <a:pt x="32042" y="1134783"/>
                </a:lnTo>
                <a:lnTo>
                  <a:pt x="17678" y="1179385"/>
                </a:lnTo>
                <a:lnTo>
                  <a:pt x="6934" y="1225486"/>
                </a:lnTo>
                <a:lnTo>
                  <a:pt x="0" y="1272946"/>
                </a:lnTo>
                <a:lnTo>
                  <a:pt x="493712" y="1272946"/>
                </a:lnTo>
                <a:lnTo>
                  <a:pt x="501129" y="1223035"/>
                </a:lnTo>
                <a:lnTo>
                  <a:pt x="512749" y="1174635"/>
                </a:lnTo>
                <a:lnTo>
                  <a:pt x="528358" y="1127925"/>
                </a:lnTo>
                <a:lnTo>
                  <a:pt x="547776" y="1083106"/>
                </a:lnTo>
                <a:lnTo>
                  <a:pt x="570814" y="1040358"/>
                </a:lnTo>
                <a:lnTo>
                  <a:pt x="597268" y="999896"/>
                </a:lnTo>
                <a:lnTo>
                  <a:pt x="626948" y="961885"/>
                </a:lnTo>
                <a:lnTo>
                  <a:pt x="659650" y="926541"/>
                </a:lnTo>
                <a:lnTo>
                  <a:pt x="695198" y="894029"/>
                </a:lnTo>
                <a:lnTo>
                  <a:pt x="733386" y="864577"/>
                </a:lnTo>
                <a:lnTo>
                  <a:pt x="774026" y="838352"/>
                </a:lnTo>
                <a:lnTo>
                  <a:pt x="816927" y="815555"/>
                </a:lnTo>
                <a:close/>
              </a:path>
              <a:path w="2429509" h="1273175">
                <a:moveTo>
                  <a:pt x="816927" y="103441"/>
                </a:moveTo>
                <a:lnTo>
                  <a:pt x="783526" y="73621"/>
                </a:lnTo>
                <a:lnTo>
                  <a:pt x="746467" y="48260"/>
                </a:lnTo>
                <a:lnTo>
                  <a:pt x="706170" y="27787"/>
                </a:lnTo>
                <a:lnTo>
                  <a:pt x="663054" y="12636"/>
                </a:lnTo>
                <a:lnTo>
                  <a:pt x="617537" y="3225"/>
                </a:lnTo>
                <a:lnTo>
                  <a:pt x="570052" y="0"/>
                </a:lnTo>
                <a:lnTo>
                  <a:pt x="523049" y="3162"/>
                </a:lnTo>
                <a:lnTo>
                  <a:pt x="477951" y="12382"/>
                </a:lnTo>
                <a:lnTo>
                  <a:pt x="435190" y="27228"/>
                </a:lnTo>
                <a:lnTo>
                  <a:pt x="395185" y="47307"/>
                </a:lnTo>
                <a:lnTo>
                  <a:pt x="358343" y="72199"/>
                </a:lnTo>
                <a:lnTo>
                  <a:pt x="325069" y="101485"/>
                </a:lnTo>
                <a:lnTo>
                  <a:pt x="295783" y="134759"/>
                </a:lnTo>
                <a:lnTo>
                  <a:pt x="270891" y="171615"/>
                </a:lnTo>
                <a:lnTo>
                  <a:pt x="250812" y="211620"/>
                </a:lnTo>
                <a:lnTo>
                  <a:pt x="235966" y="254381"/>
                </a:lnTo>
                <a:lnTo>
                  <a:pt x="226745" y="299466"/>
                </a:lnTo>
                <a:lnTo>
                  <a:pt x="223583" y="346481"/>
                </a:lnTo>
                <a:lnTo>
                  <a:pt x="226745" y="393496"/>
                </a:lnTo>
                <a:lnTo>
                  <a:pt x="235966" y="438594"/>
                </a:lnTo>
                <a:lnTo>
                  <a:pt x="250812" y="481342"/>
                </a:lnTo>
                <a:lnTo>
                  <a:pt x="270891" y="521360"/>
                </a:lnTo>
                <a:lnTo>
                  <a:pt x="295783" y="558203"/>
                </a:lnTo>
                <a:lnTo>
                  <a:pt x="325069" y="591477"/>
                </a:lnTo>
                <a:lnTo>
                  <a:pt x="358343" y="620776"/>
                </a:lnTo>
                <a:lnTo>
                  <a:pt x="395185" y="645655"/>
                </a:lnTo>
                <a:lnTo>
                  <a:pt x="435190" y="665734"/>
                </a:lnTo>
                <a:lnTo>
                  <a:pt x="477951" y="680593"/>
                </a:lnTo>
                <a:lnTo>
                  <a:pt x="523049" y="689800"/>
                </a:lnTo>
                <a:lnTo>
                  <a:pt x="570052" y="692962"/>
                </a:lnTo>
                <a:lnTo>
                  <a:pt x="617537" y="689737"/>
                </a:lnTo>
                <a:lnTo>
                  <a:pt x="663054" y="680339"/>
                </a:lnTo>
                <a:lnTo>
                  <a:pt x="706170" y="665187"/>
                </a:lnTo>
                <a:lnTo>
                  <a:pt x="746467" y="644715"/>
                </a:lnTo>
                <a:lnTo>
                  <a:pt x="783526" y="619353"/>
                </a:lnTo>
                <a:lnTo>
                  <a:pt x="816927" y="589534"/>
                </a:lnTo>
                <a:lnTo>
                  <a:pt x="782916" y="549325"/>
                </a:lnTo>
                <a:lnTo>
                  <a:pt x="755256" y="504228"/>
                </a:lnTo>
                <a:lnTo>
                  <a:pt x="734631" y="454939"/>
                </a:lnTo>
                <a:lnTo>
                  <a:pt x="721753" y="402120"/>
                </a:lnTo>
                <a:lnTo>
                  <a:pt x="717308" y="346481"/>
                </a:lnTo>
                <a:lnTo>
                  <a:pt x="721753" y="290842"/>
                </a:lnTo>
                <a:lnTo>
                  <a:pt x="734631" y="238036"/>
                </a:lnTo>
                <a:lnTo>
                  <a:pt x="755256" y="188734"/>
                </a:lnTo>
                <a:lnTo>
                  <a:pt x="782916" y="143637"/>
                </a:lnTo>
                <a:lnTo>
                  <a:pt x="816927" y="103441"/>
                </a:lnTo>
                <a:close/>
              </a:path>
              <a:path w="2429509" h="1273175">
                <a:moveTo>
                  <a:pt x="1547317" y="346481"/>
                </a:moveTo>
                <a:lnTo>
                  <a:pt x="1544154" y="299466"/>
                </a:lnTo>
                <a:lnTo>
                  <a:pt x="1534934" y="254381"/>
                </a:lnTo>
                <a:lnTo>
                  <a:pt x="1520088" y="211620"/>
                </a:lnTo>
                <a:lnTo>
                  <a:pt x="1500009" y="171615"/>
                </a:lnTo>
                <a:lnTo>
                  <a:pt x="1475117" y="134759"/>
                </a:lnTo>
                <a:lnTo>
                  <a:pt x="1445831" y="101485"/>
                </a:lnTo>
                <a:lnTo>
                  <a:pt x="1412557" y="72199"/>
                </a:lnTo>
                <a:lnTo>
                  <a:pt x="1375714" y="47307"/>
                </a:lnTo>
                <a:lnTo>
                  <a:pt x="1335697" y="27228"/>
                </a:lnTo>
                <a:lnTo>
                  <a:pt x="1292936" y="12382"/>
                </a:lnTo>
                <a:lnTo>
                  <a:pt x="1247851" y="3162"/>
                </a:lnTo>
                <a:lnTo>
                  <a:pt x="1200835" y="0"/>
                </a:lnTo>
                <a:lnTo>
                  <a:pt x="1153820" y="3162"/>
                </a:lnTo>
                <a:lnTo>
                  <a:pt x="1108722" y="12382"/>
                </a:lnTo>
                <a:lnTo>
                  <a:pt x="1065974" y="27228"/>
                </a:lnTo>
                <a:lnTo>
                  <a:pt x="1025956" y="47307"/>
                </a:lnTo>
                <a:lnTo>
                  <a:pt x="989114" y="72199"/>
                </a:lnTo>
                <a:lnTo>
                  <a:pt x="955840" y="101485"/>
                </a:lnTo>
                <a:lnTo>
                  <a:pt x="926541" y="134759"/>
                </a:lnTo>
                <a:lnTo>
                  <a:pt x="901661" y="171615"/>
                </a:lnTo>
                <a:lnTo>
                  <a:pt x="881583" y="211620"/>
                </a:lnTo>
                <a:lnTo>
                  <a:pt x="866724" y="254381"/>
                </a:lnTo>
                <a:lnTo>
                  <a:pt x="857516" y="299466"/>
                </a:lnTo>
                <a:lnTo>
                  <a:pt x="854354" y="346481"/>
                </a:lnTo>
                <a:lnTo>
                  <a:pt x="857516" y="393496"/>
                </a:lnTo>
                <a:lnTo>
                  <a:pt x="866724" y="438594"/>
                </a:lnTo>
                <a:lnTo>
                  <a:pt x="881583" y="481355"/>
                </a:lnTo>
                <a:lnTo>
                  <a:pt x="901661" y="521360"/>
                </a:lnTo>
                <a:lnTo>
                  <a:pt x="926541" y="558203"/>
                </a:lnTo>
                <a:lnTo>
                  <a:pt x="955840" y="591477"/>
                </a:lnTo>
                <a:lnTo>
                  <a:pt x="989114" y="620776"/>
                </a:lnTo>
                <a:lnTo>
                  <a:pt x="1025956" y="645655"/>
                </a:lnTo>
                <a:lnTo>
                  <a:pt x="1065974" y="665734"/>
                </a:lnTo>
                <a:lnTo>
                  <a:pt x="1108722" y="680593"/>
                </a:lnTo>
                <a:lnTo>
                  <a:pt x="1153820" y="689800"/>
                </a:lnTo>
                <a:lnTo>
                  <a:pt x="1200835" y="692962"/>
                </a:lnTo>
                <a:lnTo>
                  <a:pt x="1247851" y="689800"/>
                </a:lnTo>
                <a:lnTo>
                  <a:pt x="1292936" y="680593"/>
                </a:lnTo>
                <a:lnTo>
                  <a:pt x="1335697" y="665734"/>
                </a:lnTo>
                <a:lnTo>
                  <a:pt x="1375714" y="645655"/>
                </a:lnTo>
                <a:lnTo>
                  <a:pt x="1412557" y="620776"/>
                </a:lnTo>
                <a:lnTo>
                  <a:pt x="1445831" y="591477"/>
                </a:lnTo>
                <a:lnTo>
                  <a:pt x="1475117" y="558203"/>
                </a:lnTo>
                <a:lnTo>
                  <a:pt x="1500009" y="521360"/>
                </a:lnTo>
                <a:lnTo>
                  <a:pt x="1520088" y="481355"/>
                </a:lnTo>
                <a:lnTo>
                  <a:pt x="1534934" y="438594"/>
                </a:lnTo>
                <a:lnTo>
                  <a:pt x="1544154" y="393496"/>
                </a:lnTo>
                <a:lnTo>
                  <a:pt x="1547317" y="346481"/>
                </a:lnTo>
                <a:close/>
              </a:path>
              <a:path w="2429509" h="1273175">
                <a:moveTo>
                  <a:pt x="1770900" y="1272946"/>
                </a:moveTo>
                <a:lnTo>
                  <a:pt x="1763966" y="1225499"/>
                </a:lnTo>
                <a:lnTo>
                  <a:pt x="1753222" y="1179385"/>
                </a:lnTo>
                <a:lnTo>
                  <a:pt x="1738858" y="1134783"/>
                </a:lnTo>
                <a:lnTo>
                  <a:pt x="1721027" y="1091857"/>
                </a:lnTo>
                <a:lnTo>
                  <a:pt x="1699907" y="1050772"/>
                </a:lnTo>
                <a:lnTo>
                  <a:pt x="1675650" y="1011682"/>
                </a:lnTo>
                <a:lnTo>
                  <a:pt x="1648434" y="974775"/>
                </a:lnTo>
                <a:lnTo>
                  <a:pt x="1618411" y="940206"/>
                </a:lnTo>
                <a:lnTo>
                  <a:pt x="1585772" y="908138"/>
                </a:lnTo>
                <a:lnTo>
                  <a:pt x="1550657" y="878738"/>
                </a:lnTo>
                <a:lnTo>
                  <a:pt x="1513230" y="852182"/>
                </a:lnTo>
                <a:lnTo>
                  <a:pt x="1473682" y="828624"/>
                </a:lnTo>
                <a:lnTo>
                  <a:pt x="1432166" y="808240"/>
                </a:lnTo>
                <a:lnTo>
                  <a:pt x="1388846" y="791184"/>
                </a:lnTo>
                <a:lnTo>
                  <a:pt x="1343875" y="777633"/>
                </a:lnTo>
                <a:lnTo>
                  <a:pt x="1297444" y="767753"/>
                </a:lnTo>
                <a:lnTo>
                  <a:pt x="1249718" y="761695"/>
                </a:lnTo>
                <a:lnTo>
                  <a:pt x="1200835" y="759637"/>
                </a:lnTo>
                <a:lnTo>
                  <a:pt x="1151966" y="761695"/>
                </a:lnTo>
                <a:lnTo>
                  <a:pt x="1104226" y="767753"/>
                </a:lnTo>
                <a:lnTo>
                  <a:pt x="1057795" y="777633"/>
                </a:lnTo>
                <a:lnTo>
                  <a:pt x="1012837" y="791184"/>
                </a:lnTo>
                <a:lnTo>
                  <a:pt x="969505" y="808240"/>
                </a:lnTo>
                <a:lnTo>
                  <a:pt x="927989" y="828624"/>
                </a:lnTo>
                <a:lnTo>
                  <a:pt x="888441" y="852182"/>
                </a:lnTo>
                <a:lnTo>
                  <a:pt x="851014" y="878738"/>
                </a:lnTo>
                <a:lnTo>
                  <a:pt x="815898" y="908138"/>
                </a:lnTo>
                <a:lnTo>
                  <a:pt x="783259" y="940206"/>
                </a:lnTo>
                <a:lnTo>
                  <a:pt x="753237" y="974775"/>
                </a:lnTo>
                <a:lnTo>
                  <a:pt x="726020" y="1011682"/>
                </a:lnTo>
                <a:lnTo>
                  <a:pt x="701763" y="1050772"/>
                </a:lnTo>
                <a:lnTo>
                  <a:pt x="680643" y="1091857"/>
                </a:lnTo>
                <a:lnTo>
                  <a:pt x="662813" y="1134783"/>
                </a:lnTo>
                <a:lnTo>
                  <a:pt x="648449" y="1179385"/>
                </a:lnTo>
                <a:lnTo>
                  <a:pt x="637705" y="1225499"/>
                </a:lnTo>
                <a:lnTo>
                  <a:pt x="630758" y="1272946"/>
                </a:lnTo>
                <a:lnTo>
                  <a:pt x="1770900" y="1272946"/>
                </a:lnTo>
                <a:close/>
              </a:path>
              <a:path w="2429509" h="1273175">
                <a:moveTo>
                  <a:pt x="2205799" y="346481"/>
                </a:moveTo>
                <a:lnTo>
                  <a:pt x="2202637" y="299466"/>
                </a:lnTo>
                <a:lnTo>
                  <a:pt x="2193429" y="254381"/>
                </a:lnTo>
                <a:lnTo>
                  <a:pt x="2178570" y="211620"/>
                </a:lnTo>
                <a:lnTo>
                  <a:pt x="2158504" y="171615"/>
                </a:lnTo>
                <a:lnTo>
                  <a:pt x="2133612" y="134759"/>
                </a:lnTo>
                <a:lnTo>
                  <a:pt x="2104326" y="101485"/>
                </a:lnTo>
                <a:lnTo>
                  <a:pt x="2071052" y="72199"/>
                </a:lnTo>
                <a:lnTo>
                  <a:pt x="2034209" y="47307"/>
                </a:lnTo>
                <a:lnTo>
                  <a:pt x="1994192" y="27228"/>
                </a:lnTo>
                <a:lnTo>
                  <a:pt x="1951443" y="12382"/>
                </a:lnTo>
                <a:lnTo>
                  <a:pt x="1906346" y="3162"/>
                </a:lnTo>
                <a:lnTo>
                  <a:pt x="1859330" y="0"/>
                </a:lnTo>
                <a:lnTo>
                  <a:pt x="1811845" y="3238"/>
                </a:lnTo>
                <a:lnTo>
                  <a:pt x="1766341" y="12636"/>
                </a:lnTo>
                <a:lnTo>
                  <a:pt x="1723224" y="27787"/>
                </a:lnTo>
                <a:lnTo>
                  <a:pt x="1682915" y="48247"/>
                </a:lnTo>
                <a:lnTo>
                  <a:pt x="1645856" y="73609"/>
                </a:lnTo>
                <a:lnTo>
                  <a:pt x="1612468" y="103441"/>
                </a:lnTo>
                <a:lnTo>
                  <a:pt x="1646478" y="143637"/>
                </a:lnTo>
                <a:lnTo>
                  <a:pt x="1674139" y="188734"/>
                </a:lnTo>
                <a:lnTo>
                  <a:pt x="1694751" y="238036"/>
                </a:lnTo>
                <a:lnTo>
                  <a:pt x="1707629" y="290842"/>
                </a:lnTo>
                <a:lnTo>
                  <a:pt x="1712087" y="346481"/>
                </a:lnTo>
                <a:lnTo>
                  <a:pt x="1707629" y="402120"/>
                </a:lnTo>
                <a:lnTo>
                  <a:pt x="1694751" y="454939"/>
                </a:lnTo>
                <a:lnTo>
                  <a:pt x="1674139" y="504228"/>
                </a:lnTo>
                <a:lnTo>
                  <a:pt x="1646478" y="549325"/>
                </a:lnTo>
                <a:lnTo>
                  <a:pt x="1612468" y="589534"/>
                </a:lnTo>
                <a:lnTo>
                  <a:pt x="1645856" y="619353"/>
                </a:lnTo>
                <a:lnTo>
                  <a:pt x="1682915" y="644715"/>
                </a:lnTo>
                <a:lnTo>
                  <a:pt x="1723224" y="665175"/>
                </a:lnTo>
                <a:lnTo>
                  <a:pt x="1766341" y="680326"/>
                </a:lnTo>
                <a:lnTo>
                  <a:pt x="1811845" y="689737"/>
                </a:lnTo>
                <a:lnTo>
                  <a:pt x="1859330" y="692962"/>
                </a:lnTo>
                <a:lnTo>
                  <a:pt x="1906346" y="689800"/>
                </a:lnTo>
                <a:lnTo>
                  <a:pt x="1951443" y="680593"/>
                </a:lnTo>
                <a:lnTo>
                  <a:pt x="1994192" y="665734"/>
                </a:lnTo>
                <a:lnTo>
                  <a:pt x="2034209" y="645655"/>
                </a:lnTo>
                <a:lnTo>
                  <a:pt x="2071052" y="620776"/>
                </a:lnTo>
                <a:lnTo>
                  <a:pt x="2104326" y="591477"/>
                </a:lnTo>
                <a:lnTo>
                  <a:pt x="2133612" y="558203"/>
                </a:lnTo>
                <a:lnTo>
                  <a:pt x="2158504" y="521360"/>
                </a:lnTo>
                <a:lnTo>
                  <a:pt x="2178570" y="481355"/>
                </a:lnTo>
                <a:lnTo>
                  <a:pt x="2193429" y="438594"/>
                </a:lnTo>
                <a:lnTo>
                  <a:pt x="2202637" y="393496"/>
                </a:lnTo>
                <a:lnTo>
                  <a:pt x="2205799" y="346481"/>
                </a:lnTo>
                <a:close/>
              </a:path>
              <a:path w="2429509" h="1273175">
                <a:moveTo>
                  <a:pt x="2429395" y="1272959"/>
                </a:moveTo>
                <a:lnTo>
                  <a:pt x="2422448" y="1225499"/>
                </a:lnTo>
                <a:lnTo>
                  <a:pt x="2411717" y="1179385"/>
                </a:lnTo>
                <a:lnTo>
                  <a:pt x="2397353" y="1134783"/>
                </a:lnTo>
                <a:lnTo>
                  <a:pt x="2379522" y="1091857"/>
                </a:lnTo>
                <a:lnTo>
                  <a:pt x="2358402" y="1050772"/>
                </a:lnTo>
                <a:lnTo>
                  <a:pt x="2334145" y="1011694"/>
                </a:lnTo>
                <a:lnTo>
                  <a:pt x="2306929" y="974775"/>
                </a:lnTo>
                <a:lnTo>
                  <a:pt x="2276906" y="940206"/>
                </a:lnTo>
                <a:lnTo>
                  <a:pt x="2244255" y="908138"/>
                </a:lnTo>
                <a:lnTo>
                  <a:pt x="2209139" y="878751"/>
                </a:lnTo>
                <a:lnTo>
                  <a:pt x="2171725" y="852195"/>
                </a:lnTo>
                <a:lnTo>
                  <a:pt x="2132177" y="828636"/>
                </a:lnTo>
                <a:lnTo>
                  <a:pt x="2090648" y="808253"/>
                </a:lnTo>
                <a:lnTo>
                  <a:pt x="2047328" y="791197"/>
                </a:lnTo>
                <a:lnTo>
                  <a:pt x="2002370" y="777646"/>
                </a:lnTo>
                <a:lnTo>
                  <a:pt x="1955939" y="767753"/>
                </a:lnTo>
                <a:lnTo>
                  <a:pt x="1908200" y="761707"/>
                </a:lnTo>
                <a:lnTo>
                  <a:pt x="1859330" y="759650"/>
                </a:lnTo>
                <a:lnTo>
                  <a:pt x="1806879" y="762025"/>
                </a:lnTo>
                <a:lnTo>
                  <a:pt x="1755775" y="769023"/>
                </a:lnTo>
                <a:lnTo>
                  <a:pt x="1706194" y="780427"/>
                </a:lnTo>
                <a:lnTo>
                  <a:pt x="1658366" y="795997"/>
                </a:lnTo>
                <a:lnTo>
                  <a:pt x="1612468" y="815555"/>
                </a:lnTo>
                <a:lnTo>
                  <a:pt x="1655368" y="838352"/>
                </a:lnTo>
                <a:lnTo>
                  <a:pt x="1696008" y="864577"/>
                </a:lnTo>
                <a:lnTo>
                  <a:pt x="1734197" y="894029"/>
                </a:lnTo>
                <a:lnTo>
                  <a:pt x="1769745" y="926541"/>
                </a:lnTo>
                <a:lnTo>
                  <a:pt x="1802447" y="961885"/>
                </a:lnTo>
                <a:lnTo>
                  <a:pt x="1832127" y="999896"/>
                </a:lnTo>
                <a:lnTo>
                  <a:pt x="1858581" y="1040371"/>
                </a:lnTo>
                <a:lnTo>
                  <a:pt x="1881619" y="1083106"/>
                </a:lnTo>
                <a:lnTo>
                  <a:pt x="1901037" y="1127937"/>
                </a:lnTo>
                <a:lnTo>
                  <a:pt x="1916645" y="1174648"/>
                </a:lnTo>
                <a:lnTo>
                  <a:pt x="1928253" y="1223048"/>
                </a:lnTo>
                <a:lnTo>
                  <a:pt x="1935670" y="1272959"/>
                </a:lnTo>
                <a:lnTo>
                  <a:pt x="2429395" y="12729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452361" y="15059240"/>
            <a:ext cx="2463800" cy="1139825"/>
          </a:xfrm>
          <a:custGeom>
            <a:avLst/>
            <a:gdLst/>
            <a:ahLst/>
            <a:cxnLst/>
            <a:rect l="l" t="t" r="r" b="b"/>
            <a:pathLst>
              <a:path w="2463800" h="1139825">
                <a:moveTo>
                  <a:pt x="1959457" y="51625"/>
                </a:moveTo>
                <a:lnTo>
                  <a:pt x="1957565" y="45161"/>
                </a:lnTo>
                <a:lnTo>
                  <a:pt x="1951748" y="37490"/>
                </a:lnTo>
                <a:lnTo>
                  <a:pt x="1922945" y="18694"/>
                </a:lnTo>
                <a:lnTo>
                  <a:pt x="1888451" y="13817"/>
                </a:lnTo>
                <a:lnTo>
                  <a:pt x="1853184" y="19862"/>
                </a:lnTo>
                <a:lnTo>
                  <a:pt x="1781683" y="60045"/>
                </a:lnTo>
                <a:lnTo>
                  <a:pt x="1742516" y="87769"/>
                </a:lnTo>
                <a:lnTo>
                  <a:pt x="1704492" y="116967"/>
                </a:lnTo>
                <a:lnTo>
                  <a:pt x="1667560" y="147574"/>
                </a:lnTo>
                <a:lnTo>
                  <a:pt x="1631657" y="179501"/>
                </a:lnTo>
                <a:lnTo>
                  <a:pt x="1523390" y="277342"/>
                </a:lnTo>
                <a:lnTo>
                  <a:pt x="1521421" y="280149"/>
                </a:lnTo>
                <a:lnTo>
                  <a:pt x="1517611" y="284543"/>
                </a:lnTo>
                <a:lnTo>
                  <a:pt x="1554416" y="289687"/>
                </a:lnTo>
                <a:lnTo>
                  <a:pt x="1589824" y="297573"/>
                </a:lnTo>
                <a:lnTo>
                  <a:pt x="1623555" y="310032"/>
                </a:lnTo>
                <a:lnTo>
                  <a:pt x="1655356" y="328866"/>
                </a:lnTo>
                <a:lnTo>
                  <a:pt x="1672793" y="314718"/>
                </a:lnTo>
                <a:lnTo>
                  <a:pt x="1951507" y="64287"/>
                </a:lnTo>
                <a:lnTo>
                  <a:pt x="1957438" y="57721"/>
                </a:lnTo>
                <a:lnTo>
                  <a:pt x="1959457" y="51625"/>
                </a:lnTo>
                <a:close/>
              </a:path>
              <a:path w="2463800" h="1139825">
                <a:moveTo>
                  <a:pt x="2230209" y="46202"/>
                </a:moveTo>
                <a:lnTo>
                  <a:pt x="2210866" y="11925"/>
                </a:lnTo>
                <a:lnTo>
                  <a:pt x="2174659" y="3822"/>
                </a:lnTo>
                <a:lnTo>
                  <a:pt x="2172601" y="0"/>
                </a:lnTo>
                <a:lnTo>
                  <a:pt x="2147773" y="8877"/>
                </a:lnTo>
                <a:lnTo>
                  <a:pt x="2122792" y="17513"/>
                </a:lnTo>
                <a:lnTo>
                  <a:pt x="2098268" y="26911"/>
                </a:lnTo>
                <a:lnTo>
                  <a:pt x="2032838" y="64757"/>
                </a:lnTo>
                <a:lnTo>
                  <a:pt x="1994268" y="95656"/>
                </a:lnTo>
                <a:lnTo>
                  <a:pt x="1957997" y="129374"/>
                </a:lnTo>
                <a:lnTo>
                  <a:pt x="1923008" y="164401"/>
                </a:lnTo>
                <a:lnTo>
                  <a:pt x="1885569" y="202895"/>
                </a:lnTo>
                <a:lnTo>
                  <a:pt x="1848485" y="241719"/>
                </a:lnTo>
                <a:lnTo>
                  <a:pt x="1774748" y="319773"/>
                </a:lnTo>
                <a:lnTo>
                  <a:pt x="1737728" y="358673"/>
                </a:lnTo>
                <a:lnTo>
                  <a:pt x="1729295" y="369252"/>
                </a:lnTo>
                <a:lnTo>
                  <a:pt x="1724342" y="380301"/>
                </a:lnTo>
                <a:lnTo>
                  <a:pt x="1723212" y="392353"/>
                </a:lnTo>
                <a:lnTo>
                  <a:pt x="1726222" y="405942"/>
                </a:lnTo>
                <a:lnTo>
                  <a:pt x="1732038" y="423875"/>
                </a:lnTo>
                <a:lnTo>
                  <a:pt x="1737093" y="442087"/>
                </a:lnTo>
                <a:lnTo>
                  <a:pt x="1746719" y="478675"/>
                </a:lnTo>
                <a:lnTo>
                  <a:pt x="1752206" y="491566"/>
                </a:lnTo>
                <a:lnTo>
                  <a:pt x="1759712" y="497967"/>
                </a:lnTo>
                <a:lnTo>
                  <a:pt x="1769351" y="497713"/>
                </a:lnTo>
                <a:lnTo>
                  <a:pt x="1804289" y="470217"/>
                </a:lnTo>
                <a:lnTo>
                  <a:pt x="1853971" y="417868"/>
                </a:lnTo>
                <a:lnTo>
                  <a:pt x="1909813" y="356882"/>
                </a:lnTo>
                <a:lnTo>
                  <a:pt x="1937981" y="326631"/>
                </a:lnTo>
                <a:lnTo>
                  <a:pt x="1964956" y="298196"/>
                </a:lnTo>
                <a:lnTo>
                  <a:pt x="1992147" y="269951"/>
                </a:lnTo>
                <a:lnTo>
                  <a:pt x="2019579" y="241947"/>
                </a:lnTo>
                <a:lnTo>
                  <a:pt x="2047290" y="214210"/>
                </a:lnTo>
                <a:lnTo>
                  <a:pt x="2101075" y="162090"/>
                </a:lnTo>
                <a:lnTo>
                  <a:pt x="2156079" y="111201"/>
                </a:lnTo>
                <a:lnTo>
                  <a:pt x="2190026" y="83261"/>
                </a:lnTo>
                <a:lnTo>
                  <a:pt x="2224887" y="56299"/>
                </a:lnTo>
                <a:lnTo>
                  <a:pt x="2230209" y="46202"/>
                </a:lnTo>
                <a:close/>
              </a:path>
              <a:path w="2463800" h="1139825">
                <a:moveTo>
                  <a:pt x="2463698" y="130632"/>
                </a:moveTo>
                <a:lnTo>
                  <a:pt x="2451874" y="88582"/>
                </a:lnTo>
                <a:lnTo>
                  <a:pt x="2412263" y="69024"/>
                </a:lnTo>
                <a:lnTo>
                  <a:pt x="2401773" y="68313"/>
                </a:lnTo>
                <a:lnTo>
                  <a:pt x="2391105" y="68618"/>
                </a:lnTo>
                <a:lnTo>
                  <a:pt x="2326322" y="85915"/>
                </a:lnTo>
                <a:lnTo>
                  <a:pt x="2285314" y="105219"/>
                </a:lnTo>
                <a:lnTo>
                  <a:pt x="2247011" y="129311"/>
                </a:lnTo>
                <a:lnTo>
                  <a:pt x="2211336" y="157683"/>
                </a:lnTo>
                <a:lnTo>
                  <a:pt x="2172297" y="192239"/>
                </a:lnTo>
                <a:lnTo>
                  <a:pt x="2133676" y="227330"/>
                </a:lnTo>
                <a:lnTo>
                  <a:pt x="2096058" y="263372"/>
                </a:lnTo>
                <a:lnTo>
                  <a:pt x="2060041" y="300824"/>
                </a:lnTo>
                <a:lnTo>
                  <a:pt x="2023364" y="342163"/>
                </a:lnTo>
                <a:lnTo>
                  <a:pt x="1987613" y="384340"/>
                </a:lnTo>
                <a:lnTo>
                  <a:pt x="1917268" y="469734"/>
                </a:lnTo>
                <a:lnTo>
                  <a:pt x="1881809" y="512191"/>
                </a:lnTo>
                <a:lnTo>
                  <a:pt x="1852523" y="540842"/>
                </a:lnTo>
                <a:lnTo>
                  <a:pt x="1812569" y="570598"/>
                </a:lnTo>
                <a:lnTo>
                  <a:pt x="1753616" y="612495"/>
                </a:lnTo>
                <a:lnTo>
                  <a:pt x="1707032" y="643699"/>
                </a:lnTo>
                <a:lnTo>
                  <a:pt x="1670177" y="657009"/>
                </a:lnTo>
                <a:lnTo>
                  <a:pt x="1595755" y="664248"/>
                </a:lnTo>
                <a:lnTo>
                  <a:pt x="1051242" y="712495"/>
                </a:lnTo>
                <a:lnTo>
                  <a:pt x="1015060" y="716026"/>
                </a:lnTo>
                <a:lnTo>
                  <a:pt x="906576" y="727646"/>
                </a:lnTo>
                <a:lnTo>
                  <a:pt x="879805" y="727481"/>
                </a:lnTo>
                <a:lnTo>
                  <a:pt x="831049" y="711619"/>
                </a:lnTo>
                <a:lnTo>
                  <a:pt x="796124" y="681367"/>
                </a:lnTo>
                <a:lnTo>
                  <a:pt x="793394" y="662584"/>
                </a:lnTo>
                <a:lnTo>
                  <a:pt x="800392" y="644398"/>
                </a:lnTo>
                <a:lnTo>
                  <a:pt x="838733" y="621284"/>
                </a:lnTo>
                <a:lnTo>
                  <a:pt x="958672" y="607961"/>
                </a:lnTo>
                <a:lnTo>
                  <a:pt x="1103604" y="595312"/>
                </a:lnTo>
                <a:lnTo>
                  <a:pt x="1151890" y="590765"/>
                </a:lnTo>
                <a:lnTo>
                  <a:pt x="1192834" y="586295"/>
                </a:lnTo>
                <a:lnTo>
                  <a:pt x="1315440" y="570674"/>
                </a:lnTo>
                <a:lnTo>
                  <a:pt x="1481810" y="551827"/>
                </a:lnTo>
                <a:lnTo>
                  <a:pt x="1537169" y="544779"/>
                </a:lnTo>
                <a:lnTo>
                  <a:pt x="1575092" y="536879"/>
                </a:lnTo>
                <a:lnTo>
                  <a:pt x="1611439" y="523659"/>
                </a:lnTo>
                <a:lnTo>
                  <a:pt x="1650123" y="487934"/>
                </a:lnTo>
                <a:lnTo>
                  <a:pt x="1657731" y="463435"/>
                </a:lnTo>
                <a:lnTo>
                  <a:pt x="1657489" y="436041"/>
                </a:lnTo>
                <a:lnTo>
                  <a:pt x="1632572" y="394563"/>
                </a:lnTo>
                <a:lnTo>
                  <a:pt x="1587665" y="370636"/>
                </a:lnTo>
                <a:lnTo>
                  <a:pt x="1542211" y="367284"/>
                </a:lnTo>
                <a:lnTo>
                  <a:pt x="1496669" y="364667"/>
                </a:lnTo>
                <a:lnTo>
                  <a:pt x="1451114" y="363181"/>
                </a:lnTo>
                <a:lnTo>
                  <a:pt x="1405597" y="363207"/>
                </a:lnTo>
                <a:lnTo>
                  <a:pt x="1350238" y="365290"/>
                </a:lnTo>
                <a:lnTo>
                  <a:pt x="1294917" y="368744"/>
                </a:lnTo>
                <a:lnTo>
                  <a:pt x="1239608" y="372706"/>
                </a:lnTo>
                <a:lnTo>
                  <a:pt x="1184275" y="376313"/>
                </a:lnTo>
                <a:lnTo>
                  <a:pt x="1153261" y="377786"/>
                </a:lnTo>
                <a:lnTo>
                  <a:pt x="1060145" y="381063"/>
                </a:lnTo>
                <a:lnTo>
                  <a:pt x="1009548" y="378091"/>
                </a:lnTo>
                <a:lnTo>
                  <a:pt x="961339" y="366610"/>
                </a:lnTo>
                <a:lnTo>
                  <a:pt x="914704" y="349415"/>
                </a:lnTo>
                <a:lnTo>
                  <a:pt x="868832" y="329272"/>
                </a:lnTo>
                <a:lnTo>
                  <a:pt x="778433" y="288531"/>
                </a:lnTo>
                <a:lnTo>
                  <a:pt x="687781" y="248335"/>
                </a:lnTo>
                <a:lnTo>
                  <a:pt x="642302" y="228587"/>
                </a:lnTo>
                <a:lnTo>
                  <a:pt x="598551" y="213245"/>
                </a:lnTo>
                <a:lnTo>
                  <a:pt x="554202" y="204228"/>
                </a:lnTo>
                <a:lnTo>
                  <a:pt x="509270" y="200977"/>
                </a:lnTo>
                <a:lnTo>
                  <a:pt x="463778" y="202882"/>
                </a:lnTo>
                <a:lnTo>
                  <a:pt x="417741" y="209384"/>
                </a:lnTo>
                <a:lnTo>
                  <a:pt x="365213" y="220179"/>
                </a:lnTo>
                <a:lnTo>
                  <a:pt x="313296" y="232892"/>
                </a:lnTo>
                <a:lnTo>
                  <a:pt x="261950" y="247421"/>
                </a:lnTo>
                <a:lnTo>
                  <a:pt x="211162" y="263677"/>
                </a:lnTo>
                <a:lnTo>
                  <a:pt x="160896" y="281597"/>
                </a:lnTo>
                <a:lnTo>
                  <a:pt x="111150" y="301091"/>
                </a:lnTo>
                <a:lnTo>
                  <a:pt x="69100" y="323062"/>
                </a:lnTo>
                <a:lnTo>
                  <a:pt x="29311" y="349580"/>
                </a:lnTo>
                <a:lnTo>
                  <a:pt x="2374" y="396138"/>
                </a:lnTo>
                <a:lnTo>
                  <a:pt x="0" y="647001"/>
                </a:lnTo>
                <a:lnTo>
                  <a:pt x="165" y="647001"/>
                </a:lnTo>
                <a:lnTo>
                  <a:pt x="165" y="856195"/>
                </a:lnTo>
                <a:lnTo>
                  <a:pt x="12623" y="905103"/>
                </a:lnTo>
                <a:lnTo>
                  <a:pt x="60807" y="924839"/>
                </a:lnTo>
                <a:lnTo>
                  <a:pt x="153682" y="939622"/>
                </a:lnTo>
                <a:lnTo>
                  <a:pt x="200075" y="947305"/>
                </a:lnTo>
                <a:lnTo>
                  <a:pt x="246354" y="955535"/>
                </a:lnTo>
                <a:lnTo>
                  <a:pt x="295808" y="964869"/>
                </a:lnTo>
                <a:lnTo>
                  <a:pt x="394550" y="984326"/>
                </a:lnTo>
                <a:lnTo>
                  <a:pt x="970000" y="1101280"/>
                </a:lnTo>
                <a:lnTo>
                  <a:pt x="1020737" y="1111288"/>
                </a:lnTo>
                <a:lnTo>
                  <a:pt x="1071524" y="1120940"/>
                </a:lnTo>
                <a:lnTo>
                  <a:pt x="1122400" y="1130109"/>
                </a:lnTo>
                <a:lnTo>
                  <a:pt x="1167917" y="1136611"/>
                </a:lnTo>
                <a:lnTo>
                  <a:pt x="1213510" y="1139774"/>
                </a:lnTo>
                <a:lnTo>
                  <a:pt x="1259039" y="1138821"/>
                </a:lnTo>
                <a:lnTo>
                  <a:pt x="1304315" y="1133005"/>
                </a:lnTo>
                <a:lnTo>
                  <a:pt x="1349184" y="1121549"/>
                </a:lnTo>
                <a:lnTo>
                  <a:pt x="1388846" y="1107846"/>
                </a:lnTo>
                <a:lnTo>
                  <a:pt x="1428191" y="1093165"/>
                </a:lnTo>
                <a:lnTo>
                  <a:pt x="1467421" y="1078153"/>
                </a:lnTo>
                <a:lnTo>
                  <a:pt x="1506766" y="1063472"/>
                </a:lnTo>
                <a:lnTo>
                  <a:pt x="1540929" y="1051331"/>
                </a:lnTo>
                <a:lnTo>
                  <a:pt x="1643697" y="1015695"/>
                </a:lnTo>
                <a:lnTo>
                  <a:pt x="1761845" y="973696"/>
                </a:lnTo>
                <a:lnTo>
                  <a:pt x="1804606" y="959269"/>
                </a:lnTo>
                <a:lnTo>
                  <a:pt x="1855368" y="937501"/>
                </a:lnTo>
                <a:lnTo>
                  <a:pt x="1888921" y="916914"/>
                </a:lnTo>
                <a:lnTo>
                  <a:pt x="1919084" y="891451"/>
                </a:lnTo>
                <a:lnTo>
                  <a:pt x="1945589" y="860221"/>
                </a:lnTo>
                <a:lnTo>
                  <a:pt x="1973402" y="822045"/>
                </a:lnTo>
                <a:lnTo>
                  <a:pt x="2001774" y="784250"/>
                </a:lnTo>
                <a:lnTo>
                  <a:pt x="2117293" y="634504"/>
                </a:lnTo>
                <a:lnTo>
                  <a:pt x="2271255" y="432866"/>
                </a:lnTo>
                <a:lnTo>
                  <a:pt x="2302192" y="392658"/>
                </a:lnTo>
                <a:lnTo>
                  <a:pt x="2333282" y="352742"/>
                </a:lnTo>
                <a:lnTo>
                  <a:pt x="2395944" y="273265"/>
                </a:lnTo>
                <a:lnTo>
                  <a:pt x="2427059" y="233362"/>
                </a:lnTo>
                <a:lnTo>
                  <a:pt x="2442197" y="209842"/>
                </a:lnTo>
                <a:lnTo>
                  <a:pt x="2453030" y="184658"/>
                </a:lnTo>
                <a:lnTo>
                  <a:pt x="2460040" y="158153"/>
                </a:lnTo>
                <a:lnTo>
                  <a:pt x="2463698" y="13063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1090182" y="14396274"/>
            <a:ext cx="1068705" cy="825500"/>
          </a:xfrm>
          <a:custGeom>
            <a:avLst/>
            <a:gdLst/>
            <a:ahLst/>
            <a:cxnLst/>
            <a:rect l="l" t="t" r="r" b="b"/>
            <a:pathLst>
              <a:path w="1068705" h="825500">
                <a:moveTo>
                  <a:pt x="1066685" y="325523"/>
                </a:moveTo>
                <a:lnTo>
                  <a:pt x="4209" y="325523"/>
                </a:lnTo>
                <a:lnTo>
                  <a:pt x="531401" y="824971"/>
                </a:lnTo>
                <a:lnTo>
                  <a:pt x="1066685" y="325523"/>
                </a:lnTo>
                <a:close/>
              </a:path>
              <a:path w="1068705" h="825500">
                <a:moveTo>
                  <a:pt x="792993" y="1495"/>
                </a:moveTo>
                <a:lnTo>
                  <a:pt x="266366" y="1495"/>
                </a:lnTo>
                <a:lnTo>
                  <a:pt x="0" y="289524"/>
                </a:lnTo>
                <a:lnTo>
                  <a:pt x="1068545" y="289524"/>
                </a:lnTo>
                <a:lnTo>
                  <a:pt x="792993" y="1495"/>
                </a:lnTo>
                <a:close/>
              </a:path>
              <a:path w="1068705" h="825500">
                <a:moveTo>
                  <a:pt x="422399" y="1495"/>
                </a:moveTo>
                <a:lnTo>
                  <a:pt x="306172" y="289524"/>
                </a:lnTo>
                <a:lnTo>
                  <a:pt x="534279" y="788960"/>
                </a:lnTo>
                <a:lnTo>
                  <a:pt x="744002" y="289524"/>
                </a:lnTo>
                <a:lnTo>
                  <a:pt x="627172" y="0"/>
                </a:lnTo>
              </a:path>
            </a:pathLst>
          </a:custGeom>
          <a:ln w="50260">
            <a:solidFill>
              <a:srgbClr val="FBF9F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5028434" y="17524000"/>
            <a:ext cx="2039620" cy="1872614"/>
          </a:xfrm>
          <a:custGeom>
            <a:avLst/>
            <a:gdLst/>
            <a:ahLst/>
            <a:cxnLst/>
            <a:rect l="l" t="t" r="r" b="b"/>
            <a:pathLst>
              <a:path w="2039620" h="1872615">
                <a:moveTo>
                  <a:pt x="896203" y="359210"/>
                </a:moveTo>
                <a:lnTo>
                  <a:pt x="896203" y="1134939"/>
                </a:lnTo>
                <a:lnTo>
                  <a:pt x="1005272" y="1029493"/>
                </a:lnTo>
                <a:lnTo>
                  <a:pt x="1087369" y="979218"/>
                </a:lnTo>
                <a:lnTo>
                  <a:pt x="1183661" y="970500"/>
                </a:lnTo>
                <a:lnTo>
                  <a:pt x="1335314" y="989724"/>
                </a:lnTo>
                <a:lnTo>
                  <a:pt x="1335314" y="240746"/>
                </a:lnTo>
                <a:lnTo>
                  <a:pt x="1198567" y="223252"/>
                </a:lnTo>
                <a:lnTo>
                  <a:pt x="1107244" y="229761"/>
                </a:lnTo>
                <a:lnTo>
                  <a:pt x="1020178" y="271378"/>
                </a:lnTo>
                <a:lnTo>
                  <a:pt x="896203" y="359210"/>
                </a:lnTo>
                <a:close/>
              </a:path>
              <a:path w="2039620" h="1872615">
                <a:moveTo>
                  <a:pt x="896203" y="359210"/>
                </a:moveTo>
                <a:lnTo>
                  <a:pt x="885334" y="1134361"/>
                </a:lnTo>
                <a:lnTo>
                  <a:pt x="782548" y="1029250"/>
                </a:lnTo>
                <a:lnTo>
                  <a:pt x="703678" y="979146"/>
                </a:lnTo>
                <a:lnTo>
                  <a:pt x="608575" y="970491"/>
                </a:lnTo>
                <a:lnTo>
                  <a:pt x="457091" y="989724"/>
                </a:lnTo>
                <a:lnTo>
                  <a:pt x="457091" y="240746"/>
                </a:lnTo>
                <a:lnTo>
                  <a:pt x="593838" y="223252"/>
                </a:lnTo>
                <a:lnTo>
                  <a:pt x="685161" y="229761"/>
                </a:lnTo>
                <a:lnTo>
                  <a:pt x="772227" y="271378"/>
                </a:lnTo>
                <a:lnTo>
                  <a:pt x="896203" y="359210"/>
                </a:lnTo>
                <a:close/>
              </a:path>
              <a:path w="2039620" h="1872615">
                <a:moveTo>
                  <a:pt x="1754560" y="0"/>
                </a:moveTo>
                <a:lnTo>
                  <a:pt x="0" y="0"/>
                </a:lnTo>
                <a:lnTo>
                  <a:pt x="0" y="1281108"/>
                </a:lnTo>
                <a:lnTo>
                  <a:pt x="184668" y="1281108"/>
                </a:lnTo>
                <a:lnTo>
                  <a:pt x="253449" y="1445597"/>
                </a:lnTo>
                <a:lnTo>
                  <a:pt x="339558" y="1651526"/>
                </a:lnTo>
                <a:lnTo>
                  <a:pt x="451198" y="1458489"/>
                </a:lnTo>
                <a:lnTo>
                  <a:pt x="553792" y="1281108"/>
                </a:lnTo>
                <a:lnTo>
                  <a:pt x="1754560" y="1281108"/>
                </a:lnTo>
                <a:lnTo>
                  <a:pt x="1754560" y="0"/>
                </a:lnTo>
                <a:close/>
              </a:path>
              <a:path w="2039620" h="1872615">
                <a:moveTo>
                  <a:pt x="859299" y="1543818"/>
                </a:moveTo>
                <a:lnTo>
                  <a:pt x="859299" y="1687437"/>
                </a:lnTo>
                <a:lnTo>
                  <a:pt x="1780268" y="1687437"/>
                </a:lnTo>
                <a:lnTo>
                  <a:pt x="1777189" y="1735712"/>
                </a:lnTo>
                <a:lnTo>
                  <a:pt x="1768482" y="1872005"/>
                </a:lnTo>
                <a:lnTo>
                  <a:pt x="1867507" y="1778948"/>
                </a:lnTo>
                <a:lnTo>
                  <a:pt x="1964899" y="1687437"/>
                </a:lnTo>
                <a:lnTo>
                  <a:pt x="2039410" y="1687437"/>
                </a:lnTo>
                <a:lnTo>
                  <a:pt x="2039410" y="825763"/>
                </a:lnTo>
                <a:lnTo>
                  <a:pt x="1851562" y="825763"/>
                </a:lnTo>
              </a:path>
            </a:pathLst>
          </a:custGeom>
          <a:ln w="3769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5" name="bg object 2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995781" y="18005369"/>
            <a:ext cx="251257" cy="93034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024301" y="18138130"/>
            <a:ext cx="209378" cy="94261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008105" y="18319532"/>
            <a:ext cx="230552" cy="93190"/>
          </a:xfrm>
          <a:prstGeom prst="rect">
            <a:avLst/>
          </a:prstGeom>
        </p:spPr>
      </p:pic>
      <p:sp>
        <p:nvSpPr>
          <p:cNvPr id="28" name="bg object 28"/>
          <p:cNvSpPr/>
          <p:nvPr/>
        </p:nvSpPr>
        <p:spPr>
          <a:xfrm>
            <a:off x="5535290" y="17966395"/>
            <a:ext cx="313055" cy="121285"/>
          </a:xfrm>
          <a:custGeom>
            <a:avLst/>
            <a:gdLst/>
            <a:ahLst/>
            <a:cxnLst/>
            <a:rect l="l" t="t" r="r" b="b"/>
            <a:pathLst>
              <a:path w="313054" h="121284">
                <a:moveTo>
                  <a:pt x="20166" y="0"/>
                </a:moveTo>
                <a:lnTo>
                  <a:pt x="5055" y="6977"/>
                </a:lnTo>
                <a:lnTo>
                  <a:pt x="0" y="21627"/>
                </a:lnTo>
                <a:lnTo>
                  <a:pt x="5027" y="36028"/>
                </a:lnTo>
                <a:lnTo>
                  <a:pt x="20166" y="42256"/>
                </a:lnTo>
                <a:lnTo>
                  <a:pt x="66536" y="43493"/>
                </a:lnTo>
                <a:lnTo>
                  <a:pt x="112257" y="49423"/>
                </a:lnTo>
                <a:lnTo>
                  <a:pt x="157017" y="59949"/>
                </a:lnTo>
                <a:lnTo>
                  <a:pt x="200508" y="74970"/>
                </a:lnTo>
                <a:lnTo>
                  <a:pt x="242418" y="94386"/>
                </a:lnTo>
                <a:lnTo>
                  <a:pt x="282437" y="118099"/>
                </a:lnTo>
                <a:lnTo>
                  <a:pt x="298400" y="120803"/>
                </a:lnTo>
                <a:lnTo>
                  <a:pt x="309848" y="111046"/>
                </a:lnTo>
                <a:lnTo>
                  <a:pt x="312861" y="95697"/>
                </a:lnTo>
                <a:lnTo>
                  <a:pt x="303521" y="81622"/>
                </a:lnTo>
                <a:lnTo>
                  <a:pt x="260417" y="56139"/>
                </a:lnTo>
                <a:lnTo>
                  <a:pt x="215090" y="35255"/>
                </a:lnTo>
                <a:lnTo>
                  <a:pt x="167969" y="19084"/>
                </a:lnTo>
                <a:lnTo>
                  <a:pt x="119488" y="7741"/>
                </a:lnTo>
                <a:lnTo>
                  <a:pt x="70076" y="1342"/>
                </a:lnTo>
                <a:lnTo>
                  <a:pt x="20166" y="0"/>
                </a:lnTo>
                <a:close/>
              </a:path>
            </a:pathLst>
          </a:custGeom>
          <a:solidFill>
            <a:srgbClr val="F1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9" name="bg object 2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595012" y="18126188"/>
            <a:ext cx="236847" cy="98550"/>
          </a:xfrm>
          <a:prstGeom prst="rect">
            <a:avLst/>
          </a:prstGeom>
        </p:spPr>
      </p:pic>
      <p:pic>
        <p:nvPicPr>
          <p:cNvPr id="30" name="bg object 3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591636" y="18284889"/>
            <a:ext cx="235504" cy="132018"/>
          </a:xfrm>
          <a:prstGeom prst="rect">
            <a:avLst/>
          </a:prstGeom>
        </p:spPr>
      </p:pic>
      <p:pic>
        <p:nvPicPr>
          <p:cNvPr id="31" name="bg object 31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71807" y="7697055"/>
            <a:ext cx="2341912" cy="2310500"/>
          </a:xfrm>
          <a:prstGeom prst="rect">
            <a:avLst/>
          </a:prstGeom>
        </p:spPr>
      </p:pic>
      <p:sp>
        <p:nvSpPr>
          <p:cNvPr id="32" name="bg object 32"/>
          <p:cNvSpPr/>
          <p:nvPr/>
        </p:nvSpPr>
        <p:spPr>
          <a:xfrm>
            <a:off x="4924554" y="4797060"/>
            <a:ext cx="935990" cy="935990"/>
          </a:xfrm>
          <a:custGeom>
            <a:avLst/>
            <a:gdLst/>
            <a:ahLst/>
            <a:cxnLst/>
            <a:rect l="l" t="t" r="r" b="b"/>
            <a:pathLst>
              <a:path w="935989" h="935989">
                <a:moveTo>
                  <a:pt x="467721" y="0"/>
                </a:moveTo>
                <a:lnTo>
                  <a:pt x="419900" y="2414"/>
                </a:lnTo>
                <a:lnTo>
                  <a:pt x="373460" y="9502"/>
                </a:lnTo>
                <a:lnTo>
                  <a:pt x="328636" y="21028"/>
                </a:lnTo>
                <a:lnTo>
                  <a:pt x="285664" y="36756"/>
                </a:lnTo>
                <a:lnTo>
                  <a:pt x="244779" y="56452"/>
                </a:lnTo>
                <a:lnTo>
                  <a:pt x="206215" y="79880"/>
                </a:lnTo>
                <a:lnTo>
                  <a:pt x="170208" y="106805"/>
                </a:lnTo>
                <a:lnTo>
                  <a:pt x="136993" y="136993"/>
                </a:lnTo>
                <a:lnTo>
                  <a:pt x="106805" y="170208"/>
                </a:lnTo>
                <a:lnTo>
                  <a:pt x="79880" y="206215"/>
                </a:lnTo>
                <a:lnTo>
                  <a:pt x="56452" y="244779"/>
                </a:lnTo>
                <a:lnTo>
                  <a:pt x="36756" y="285664"/>
                </a:lnTo>
                <a:lnTo>
                  <a:pt x="21028" y="328636"/>
                </a:lnTo>
                <a:lnTo>
                  <a:pt x="9502" y="373460"/>
                </a:lnTo>
                <a:lnTo>
                  <a:pt x="2414" y="419900"/>
                </a:lnTo>
                <a:lnTo>
                  <a:pt x="0" y="467721"/>
                </a:lnTo>
                <a:lnTo>
                  <a:pt x="2414" y="515543"/>
                </a:lnTo>
                <a:lnTo>
                  <a:pt x="9502" y="561983"/>
                </a:lnTo>
                <a:lnTo>
                  <a:pt x="21028" y="606806"/>
                </a:lnTo>
                <a:lnTo>
                  <a:pt x="36756" y="649779"/>
                </a:lnTo>
                <a:lnTo>
                  <a:pt x="56452" y="690664"/>
                </a:lnTo>
                <a:lnTo>
                  <a:pt x="79880" y="729228"/>
                </a:lnTo>
                <a:lnTo>
                  <a:pt x="106805" y="765235"/>
                </a:lnTo>
                <a:lnTo>
                  <a:pt x="136993" y="798450"/>
                </a:lnTo>
                <a:lnTo>
                  <a:pt x="170208" y="828637"/>
                </a:lnTo>
                <a:lnTo>
                  <a:pt x="206215" y="855563"/>
                </a:lnTo>
                <a:lnTo>
                  <a:pt x="244779" y="878991"/>
                </a:lnTo>
                <a:lnTo>
                  <a:pt x="285664" y="898687"/>
                </a:lnTo>
                <a:lnTo>
                  <a:pt x="328636" y="914415"/>
                </a:lnTo>
                <a:lnTo>
                  <a:pt x="373460" y="925941"/>
                </a:lnTo>
                <a:lnTo>
                  <a:pt x="419900" y="933028"/>
                </a:lnTo>
                <a:lnTo>
                  <a:pt x="467721" y="935443"/>
                </a:lnTo>
                <a:lnTo>
                  <a:pt x="515543" y="933028"/>
                </a:lnTo>
                <a:lnTo>
                  <a:pt x="561983" y="925941"/>
                </a:lnTo>
                <a:lnTo>
                  <a:pt x="606806" y="914415"/>
                </a:lnTo>
                <a:lnTo>
                  <a:pt x="649779" y="898687"/>
                </a:lnTo>
                <a:lnTo>
                  <a:pt x="690664" y="878991"/>
                </a:lnTo>
                <a:lnTo>
                  <a:pt x="729228" y="855563"/>
                </a:lnTo>
                <a:lnTo>
                  <a:pt x="765235" y="828637"/>
                </a:lnTo>
                <a:lnTo>
                  <a:pt x="798450" y="798450"/>
                </a:lnTo>
                <a:lnTo>
                  <a:pt x="828637" y="765235"/>
                </a:lnTo>
                <a:lnTo>
                  <a:pt x="855563" y="729228"/>
                </a:lnTo>
                <a:lnTo>
                  <a:pt x="878991" y="690664"/>
                </a:lnTo>
                <a:lnTo>
                  <a:pt x="898687" y="649779"/>
                </a:lnTo>
                <a:lnTo>
                  <a:pt x="914415" y="606806"/>
                </a:lnTo>
                <a:lnTo>
                  <a:pt x="925941" y="561983"/>
                </a:lnTo>
                <a:lnTo>
                  <a:pt x="933028" y="515543"/>
                </a:lnTo>
                <a:lnTo>
                  <a:pt x="935443" y="467721"/>
                </a:lnTo>
                <a:lnTo>
                  <a:pt x="933028" y="419900"/>
                </a:lnTo>
                <a:lnTo>
                  <a:pt x="925941" y="373460"/>
                </a:lnTo>
                <a:lnTo>
                  <a:pt x="914415" y="328636"/>
                </a:lnTo>
                <a:lnTo>
                  <a:pt x="898687" y="285664"/>
                </a:lnTo>
                <a:lnTo>
                  <a:pt x="878991" y="244779"/>
                </a:lnTo>
                <a:lnTo>
                  <a:pt x="855563" y="206215"/>
                </a:lnTo>
                <a:lnTo>
                  <a:pt x="828637" y="170208"/>
                </a:lnTo>
                <a:lnTo>
                  <a:pt x="798450" y="136993"/>
                </a:lnTo>
                <a:lnTo>
                  <a:pt x="765235" y="106805"/>
                </a:lnTo>
                <a:lnTo>
                  <a:pt x="729228" y="79880"/>
                </a:lnTo>
                <a:lnTo>
                  <a:pt x="690664" y="56452"/>
                </a:lnTo>
                <a:lnTo>
                  <a:pt x="649779" y="36756"/>
                </a:lnTo>
                <a:lnTo>
                  <a:pt x="606806" y="21028"/>
                </a:lnTo>
                <a:lnTo>
                  <a:pt x="561983" y="9502"/>
                </a:lnTo>
                <a:lnTo>
                  <a:pt x="515543" y="2414"/>
                </a:lnTo>
                <a:lnTo>
                  <a:pt x="46772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g object 33"/>
          <p:cNvSpPr/>
          <p:nvPr/>
        </p:nvSpPr>
        <p:spPr>
          <a:xfrm>
            <a:off x="4622729" y="5822519"/>
            <a:ext cx="1539240" cy="693420"/>
          </a:xfrm>
          <a:custGeom>
            <a:avLst/>
            <a:gdLst/>
            <a:ahLst/>
            <a:cxnLst/>
            <a:rect l="l" t="t" r="r" b="b"/>
            <a:pathLst>
              <a:path w="1539239" h="693420">
                <a:moveTo>
                  <a:pt x="769547" y="0"/>
                </a:moveTo>
                <a:lnTo>
                  <a:pt x="719928" y="1565"/>
                </a:lnTo>
                <a:lnTo>
                  <a:pt x="671142" y="6198"/>
                </a:lnTo>
                <a:lnTo>
                  <a:pt x="623285" y="13804"/>
                </a:lnTo>
                <a:lnTo>
                  <a:pt x="576451" y="24289"/>
                </a:lnTo>
                <a:lnTo>
                  <a:pt x="530733" y="37558"/>
                </a:lnTo>
                <a:lnTo>
                  <a:pt x="486227" y="53516"/>
                </a:lnTo>
                <a:lnTo>
                  <a:pt x="443027" y="72069"/>
                </a:lnTo>
                <a:lnTo>
                  <a:pt x="401227" y="93123"/>
                </a:lnTo>
                <a:lnTo>
                  <a:pt x="360922" y="116583"/>
                </a:lnTo>
                <a:lnTo>
                  <a:pt x="322207" y="142354"/>
                </a:lnTo>
                <a:lnTo>
                  <a:pt x="285176" y="170343"/>
                </a:lnTo>
                <a:lnTo>
                  <a:pt x="249923" y="200453"/>
                </a:lnTo>
                <a:lnTo>
                  <a:pt x="216543" y="232591"/>
                </a:lnTo>
                <a:lnTo>
                  <a:pt x="185131" y="266663"/>
                </a:lnTo>
                <a:lnTo>
                  <a:pt x="155780" y="302573"/>
                </a:lnTo>
                <a:lnTo>
                  <a:pt x="128586" y="340228"/>
                </a:lnTo>
                <a:lnTo>
                  <a:pt x="103643" y="379532"/>
                </a:lnTo>
                <a:lnTo>
                  <a:pt x="81045" y="420392"/>
                </a:lnTo>
                <a:lnTo>
                  <a:pt x="60887" y="462712"/>
                </a:lnTo>
                <a:lnTo>
                  <a:pt x="43263" y="506398"/>
                </a:lnTo>
                <a:lnTo>
                  <a:pt x="28267" y="551355"/>
                </a:lnTo>
                <a:lnTo>
                  <a:pt x="15996" y="597490"/>
                </a:lnTo>
                <a:lnTo>
                  <a:pt x="6541" y="644707"/>
                </a:lnTo>
                <a:lnTo>
                  <a:pt x="0" y="692912"/>
                </a:lnTo>
                <a:lnTo>
                  <a:pt x="1539094" y="692912"/>
                </a:lnTo>
                <a:lnTo>
                  <a:pt x="1532554" y="644707"/>
                </a:lnTo>
                <a:lnTo>
                  <a:pt x="1523101" y="597490"/>
                </a:lnTo>
                <a:lnTo>
                  <a:pt x="1510830" y="551355"/>
                </a:lnTo>
                <a:lnTo>
                  <a:pt x="1495835" y="506398"/>
                </a:lnTo>
                <a:lnTo>
                  <a:pt x="1478212" y="462712"/>
                </a:lnTo>
                <a:lnTo>
                  <a:pt x="1458054" y="420392"/>
                </a:lnTo>
                <a:lnTo>
                  <a:pt x="1435456" y="379532"/>
                </a:lnTo>
                <a:lnTo>
                  <a:pt x="1410513" y="340228"/>
                </a:lnTo>
                <a:lnTo>
                  <a:pt x="1383319" y="302573"/>
                </a:lnTo>
                <a:lnTo>
                  <a:pt x="1353968" y="266663"/>
                </a:lnTo>
                <a:lnTo>
                  <a:pt x="1322555" y="232591"/>
                </a:lnTo>
                <a:lnTo>
                  <a:pt x="1289175" y="200453"/>
                </a:lnTo>
                <a:lnTo>
                  <a:pt x="1253922" y="170343"/>
                </a:lnTo>
                <a:lnTo>
                  <a:pt x="1216890" y="142354"/>
                </a:lnTo>
                <a:lnTo>
                  <a:pt x="1178174" y="116583"/>
                </a:lnTo>
                <a:lnTo>
                  <a:pt x="1137869" y="93123"/>
                </a:lnTo>
                <a:lnTo>
                  <a:pt x="1096069" y="72069"/>
                </a:lnTo>
                <a:lnTo>
                  <a:pt x="1052868" y="53516"/>
                </a:lnTo>
                <a:lnTo>
                  <a:pt x="1008362" y="37558"/>
                </a:lnTo>
                <a:lnTo>
                  <a:pt x="962644" y="24289"/>
                </a:lnTo>
                <a:lnTo>
                  <a:pt x="915809" y="13804"/>
                </a:lnTo>
                <a:lnTo>
                  <a:pt x="867951" y="6198"/>
                </a:lnTo>
                <a:lnTo>
                  <a:pt x="819166" y="1565"/>
                </a:lnTo>
                <a:lnTo>
                  <a:pt x="76954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g object 34"/>
          <p:cNvSpPr/>
          <p:nvPr/>
        </p:nvSpPr>
        <p:spPr>
          <a:xfrm>
            <a:off x="5806706" y="4750175"/>
            <a:ext cx="1249045" cy="1369060"/>
          </a:xfrm>
          <a:custGeom>
            <a:avLst/>
            <a:gdLst/>
            <a:ahLst/>
            <a:cxnLst/>
            <a:rect l="l" t="t" r="r" b="b"/>
            <a:pathLst>
              <a:path w="1249045" h="1369060">
                <a:moveTo>
                  <a:pt x="134421" y="1078170"/>
                </a:moveTo>
                <a:lnTo>
                  <a:pt x="588258" y="1078170"/>
                </a:lnTo>
                <a:lnTo>
                  <a:pt x="578206" y="1100950"/>
                </a:lnTo>
                <a:lnTo>
                  <a:pt x="460145" y="1368511"/>
                </a:lnTo>
                <a:lnTo>
                  <a:pt x="740446" y="1215556"/>
                </a:lnTo>
                <a:lnTo>
                  <a:pt x="992212" y="1078170"/>
                </a:lnTo>
                <a:lnTo>
                  <a:pt x="1248577" y="1078170"/>
                </a:lnTo>
                <a:lnTo>
                  <a:pt x="1248577" y="0"/>
                </a:lnTo>
                <a:lnTo>
                  <a:pt x="0" y="0"/>
                </a:lnTo>
                <a:lnTo>
                  <a:pt x="0" y="97178"/>
                </a:lnTo>
              </a:path>
            </a:pathLst>
          </a:custGeom>
          <a:ln w="628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g object 35"/>
          <p:cNvSpPr/>
          <p:nvPr/>
        </p:nvSpPr>
        <p:spPr>
          <a:xfrm>
            <a:off x="6161824" y="5148617"/>
            <a:ext cx="628015" cy="387350"/>
          </a:xfrm>
          <a:custGeom>
            <a:avLst/>
            <a:gdLst/>
            <a:ahLst/>
            <a:cxnLst/>
            <a:rect l="l" t="t" r="r" b="b"/>
            <a:pathLst>
              <a:path w="628015" h="387350">
                <a:moveTo>
                  <a:pt x="627837" y="285813"/>
                </a:moveTo>
                <a:lnTo>
                  <a:pt x="0" y="285813"/>
                </a:lnTo>
                <a:lnTo>
                  <a:pt x="0" y="386867"/>
                </a:lnTo>
                <a:lnTo>
                  <a:pt x="627837" y="386867"/>
                </a:lnTo>
                <a:lnTo>
                  <a:pt x="627837" y="285813"/>
                </a:lnTo>
                <a:close/>
              </a:path>
              <a:path w="628015" h="387350">
                <a:moveTo>
                  <a:pt x="627837" y="0"/>
                </a:moveTo>
                <a:lnTo>
                  <a:pt x="0" y="0"/>
                </a:lnTo>
                <a:lnTo>
                  <a:pt x="0" y="75057"/>
                </a:lnTo>
                <a:lnTo>
                  <a:pt x="627837" y="75057"/>
                </a:lnTo>
                <a:lnTo>
                  <a:pt x="62783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71732" y="2491308"/>
            <a:ext cx="6600335" cy="8248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250" b="0" i="0">
                <a:solidFill>
                  <a:srgbClr val="F39206"/>
                </a:solidFill>
                <a:latin typeface="Sui Generis Bk"/>
                <a:cs typeface="Sui Generis B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190" y="4623943"/>
            <a:ext cx="678942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4892" y="18696814"/>
            <a:ext cx="2414016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190" y="18696814"/>
            <a:ext cx="1735074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10/15/21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1536" y="18696814"/>
            <a:ext cx="1735074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9642" y="4902874"/>
            <a:ext cx="3493770" cy="146559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24765">
              <a:lnSpc>
                <a:spcPct val="100000"/>
              </a:lnSpc>
              <a:spcBef>
                <a:spcPts val="125"/>
              </a:spcBef>
            </a:pPr>
            <a:r>
              <a:rPr lang="el-GR" sz="2150" b="1" spc="-200" dirty="0">
                <a:solidFill>
                  <a:srgbClr val="FFFFFF"/>
                </a:solidFill>
                <a:latin typeface="Bahnschrift" panose="020B0502040204020203" pitchFamily="34" charset="0"/>
                <a:cs typeface="Comfortaa"/>
              </a:rPr>
              <a:t>ΠΡΟΩΘΗΣΗ</a:t>
            </a:r>
            <a:endParaRPr sz="2150" dirty="0">
              <a:latin typeface="Bahnschrift" panose="020B0502040204020203" pitchFamily="34" charset="0"/>
              <a:cs typeface="Comfortaa"/>
            </a:endParaRPr>
          </a:p>
          <a:p>
            <a:pPr marL="12700" marR="6985" algn="just">
              <a:lnSpc>
                <a:spcPct val="102099"/>
              </a:lnSpc>
              <a:spcBef>
                <a:spcPts val="1185"/>
              </a:spcBef>
            </a:pPr>
            <a:r>
              <a:rPr lang="el-GR" sz="1550" spc="-90" dirty="0">
                <a:solidFill>
                  <a:srgbClr val="FFFFFF"/>
                </a:solidFill>
                <a:latin typeface="Bahnschrift" panose="020B0502040204020203" pitchFamily="34" charset="0"/>
                <a:cs typeface="Comfortaa"/>
              </a:rPr>
              <a:t>Όταν μιλάτε για το προϊόν σας, η προσθήκη ιστοριών σε αυτό μπορεί να αυξήσει το ενδιαφέρον για το κοινό σας καθώς και την αξία του προϊόντος σας.</a:t>
            </a:r>
            <a:endParaRPr sz="1550" dirty="0">
              <a:latin typeface="Bahnschrift" panose="020B0502040204020203" pitchFamily="34" charset="0"/>
              <a:cs typeface="Comforta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90500" y="2968742"/>
            <a:ext cx="6595745" cy="8248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lang="en-US" spc="-45" dirty="0">
                <a:solidFill>
                  <a:schemeClr val="tx1"/>
                </a:solidFill>
                <a:latin typeface="Bahnschrift" panose="020B0502040204020203" pitchFamily="34" charset="0"/>
              </a:rPr>
              <a:t>STORY</a:t>
            </a:r>
            <a:r>
              <a:rPr lang="en-US" spc="-80" dirty="0">
                <a:solidFill>
                  <a:schemeClr val="tx1"/>
                </a:solidFill>
                <a:latin typeface="Bahnschrift" panose="020B0502040204020203" pitchFamily="34" charset="0"/>
              </a:rPr>
              <a:t> </a:t>
            </a:r>
            <a:r>
              <a:rPr lang="en-US" spc="-5" dirty="0">
                <a:solidFill>
                  <a:schemeClr val="tx1"/>
                </a:solidFill>
                <a:latin typeface="Bahnschrift" panose="020B0502040204020203" pitchFamily="34" charset="0"/>
              </a:rPr>
              <a:t>BUILDING</a:t>
            </a:r>
            <a:endParaRPr spc="-5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593472" y="8258810"/>
            <a:ext cx="3509645" cy="2014013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24765">
              <a:lnSpc>
                <a:spcPct val="100000"/>
              </a:lnSpc>
              <a:spcBef>
                <a:spcPts val="125"/>
              </a:spcBef>
            </a:pPr>
            <a:r>
              <a:rPr lang="el-GR" sz="2150" b="1" spc="-210" dirty="0">
                <a:solidFill>
                  <a:srgbClr val="FFFFFF"/>
                </a:solidFill>
                <a:latin typeface="Bahnschrift" panose="020B0502040204020203" pitchFamily="34" charset="0"/>
                <a:cs typeface="Comfortaa"/>
              </a:rPr>
              <a:t>ΘΕΜΑ</a:t>
            </a:r>
          </a:p>
          <a:p>
            <a:pPr marL="24765">
              <a:lnSpc>
                <a:spcPct val="100000"/>
              </a:lnSpc>
              <a:spcBef>
                <a:spcPts val="125"/>
              </a:spcBef>
            </a:pPr>
            <a:r>
              <a:rPr lang="el-GR" sz="2150" b="1" spc="-210" dirty="0">
                <a:solidFill>
                  <a:srgbClr val="FFFFFF"/>
                </a:solidFill>
                <a:latin typeface="Bahnschrift" panose="020B0502040204020203" pitchFamily="34" charset="0"/>
                <a:cs typeface="Comfortaa"/>
              </a:rPr>
              <a:t>Επιλέξτε ένα θέμα για την ιστορία σας. Παραδείγματα: συντήρηση παραδοσιακών χειροτεχνιών, η ιστορία ενός  ατόμου που φτιάχνει χειροτεχνίες, κοινοτικά οφέλη</a:t>
            </a:r>
            <a:endParaRPr sz="1550" dirty="0">
              <a:latin typeface="Bahnschrift" panose="020B0502040204020203" pitchFamily="34" charset="0"/>
              <a:cs typeface="Comforta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39642" y="11337896"/>
            <a:ext cx="3497579" cy="1210781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24765">
              <a:lnSpc>
                <a:spcPct val="100000"/>
              </a:lnSpc>
              <a:spcBef>
                <a:spcPts val="125"/>
              </a:spcBef>
            </a:pPr>
            <a:r>
              <a:rPr lang="el-GR" sz="2150" b="1" spc="-185" dirty="0">
                <a:solidFill>
                  <a:srgbClr val="FFFFFF"/>
                </a:solidFill>
                <a:latin typeface="Bahnschrift" panose="020B0502040204020203" pitchFamily="34" charset="0"/>
                <a:cs typeface="Comfortaa"/>
              </a:rPr>
              <a:t>ΚΟΙΝΟ</a:t>
            </a:r>
            <a:endParaRPr sz="2150" dirty="0">
              <a:latin typeface="Bahnschrift" panose="020B0502040204020203" pitchFamily="34" charset="0"/>
              <a:cs typeface="Comfortaa"/>
            </a:endParaRPr>
          </a:p>
          <a:p>
            <a:pPr marL="12700" marR="6985" algn="just">
              <a:lnSpc>
                <a:spcPct val="102099"/>
              </a:lnSpc>
              <a:spcBef>
                <a:spcPts val="1185"/>
              </a:spcBef>
            </a:pPr>
            <a:r>
              <a:rPr lang="el-GR" sz="1550" spc="-155" dirty="0">
                <a:solidFill>
                  <a:srgbClr val="FFFFFF"/>
                </a:solidFill>
                <a:latin typeface="Bahnschrift" panose="020B0502040204020203" pitchFamily="34" charset="0"/>
                <a:cs typeface="Comfortaa"/>
              </a:rPr>
              <a:t>Καθορίστε το κοινό -στόχο για την </a:t>
            </a:r>
            <a:r>
              <a:rPr lang="el-GR" sz="1550" spc="-155" dirty="0">
                <a:solidFill>
                  <a:srgbClr val="FF0000"/>
                </a:solidFill>
                <a:latin typeface="Bahnschrift" panose="020B0502040204020203" pitchFamily="34" charset="0"/>
                <a:cs typeface="Comfortaa"/>
              </a:rPr>
              <a:t>ιστορία</a:t>
            </a:r>
            <a:r>
              <a:rPr lang="el-GR" sz="1550" spc="-155" dirty="0">
                <a:solidFill>
                  <a:srgbClr val="FFFFFF"/>
                </a:solidFill>
                <a:latin typeface="Bahnschrift" panose="020B0502040204020203" pitchFamily="34" charset="0"/>
                <a:cs typeface="Comfortaa"/>
              </a:rPr>
              <a:t>. Ένας από τους τρόπους προσδιορισμού βασίζεται στους </a:t>
            </a:r>
            <a:r>
              <a:rPr lang="el-GR" sz="1550" spc="-155" dirty="0" err="1">
                <a:solidFill>
                  <a:srgbClr val="FFFFFF"/>
                </a:solidFill>
                <a:latin typeface="Bahnschrift" panose="020B0502040204020203" pitchFamily="34" charset="0"/>
                <a:cs typeface="Comfortaa"/>
              </a:rPr>
              <a:t>κοινωνικο</a:t>
            </a:r>
            <a:r>
              <a:rPr lang="el-GR" sz="1550" spc="-155" dirty="0">
                <a:solidFill>
                  <a:srgbClr val="FFFFFF"/>
                </a:solidFill>
                <a:latin typeface="Bahnschrift" panose="020B0502040204020203" pitchFamily="34" charset="0"/>
                <a:cs typeface="Comfortaa"/>
              </a:rPr>
              <a:t>-δημογραφικούς παράγοντες του κοινού.</a:t>
            </a:r>
            <a:endParaRPr sz="1550" dirty="0">
              <a:latin typeface="Bahnschrift" panose="020B0502040204020203" pitchFamily="34" charset="0"/>
              <a:cs typeface="Comforta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593472" y="14571690"/>
            <a:ext cx="3495675" cy="109837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24765">
              <a:lnSpc>
                <a:spcPct val="100000"/>
              </a:lnSpc>
              <a:spcBef>
                <a:spcPts val="125"/>
              </a:spcBef>
            </a:pPr>
            <a:r>
              <a:rPr lang="el-GR" sz="2150" b="1" spc="-225" dirty="0">
                <a:solidFill>
                  <a:srgbClr val="FFFFFF"/>
                </a:solidFill>
                <a:cs typeface="Al Nile" pitchFamily="2" charset="-78"/>
              </a:rPr>
              <a:t>ΑΞΙΕΣ</a:t>
            </a:r>
          </a:p>
          <a:p>
            <a:pPr marL="24765">
              <a:lnSpc>
                <a:spcPct val="100000"/>
              </a:lnSpc>
              <a:spcBef>
                <a:spcPts val="125"/>
              </a:spcBef>
            </a:pPr>
            <a:r>
              <a:rPr lang="el-GR" sz="1600" spc="-225" dirty="0">
                <a:solidFill>
                  <a:srgbClr val="FFFFFF"/>
                </a:solidFill>
                <a:cs typeface="Al Nile" pitchFamily="2" charset="-78"/>
              </a:rPr>
              <a:t>Επιλέξτε τις τιμές του προϊόντος από το </a:t>
            </a:r>
            <a:r>
              <a:rPr lang="en-US" sz="1600" spc="-225" dirty="0">
                <a:solidFill>
                  <a:srgbClr val="FFFFFF"/>
                </a:solidFill>
                <a:cs typeface="Al Nile" pitchFamily="2" charset="-78"/>
              </a:rPr>
              <a:t>PV Canvas </a:t>
            </a:r>
            <a:r>
              <a:rPr lang="el-GR" sz="1600" spc="-225" dirty="0">
                <a:solidFill>
                  <a:srgbClr val="FFFFFF"/>
                </a:solidFill>
                <a:cs typeface="Al Nile" pitchFamily="2" charset="-78"/>
              </a:rPr>
              <a:t>που δημιουργήσατε νωρίτερα. Αυτές οι αξίες πρέπει να σχετίζονται με το θέμα και να ενδιαφέρουν το κοινό</a:t>
            </a:r>
            <a:endParaRPr sz="1100" dirty="0">
              <a:cs typeface="Al Nile" pitchFamily="2" charset="-78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9642" y="18168875"/>
            <a:ext cx="3449320" cy="852156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24765">
              <a:lnSpc>
                <a:spcPct val="100000"/>
              </a:lnSpc>
              <a:spcBef>
                <a:spcPts val="125"/>
              </a:spcBef>
            </a:pPr>
            <a:r>
              <a:rPr lang="el-GR" sz="2150" b="1" spc="-150" dirty="0">
                <a:solidFill>
                  <a:srgbClr val="FFFFFF"/>
                </a:solidFill>
                <a:latin typeface="Bahnschrift" panose="020B0502040204020203" pitchFamily="34" charset="0"/>
                <a:cs typeface="Comfortaa"/>
              </a:rPr>
              <a:t>ΙΣΤΟΡΙΑ</a:t>
            </a:r>
          </a:p>
          <a:p>
            <a:pPr marL="24765">
              <a:lnSpc>
                <a:spcPct val="100000"/>
              </a:lnSpc>
              <a:spcBef>
                <a:spcPts val="125"/>
              </a:spcBef>
            </a:pPr>
            <a:r>
              <a:rPr lang="el-GR" sz="1600" spc="-150" dirty="0">
                <a:solidFill>
                  <a:srgbClr val="FFFFFF"/>
                </a:solidFill>
                <a:latin typeface="Bahnschrift" panose="020B0502040204020203" pitchFamily="34" charset="0"/>
                <a:cs typeface="Comfortaa"/>
              </a:rPr>
              <a:t>Δημιουργήστε μια ιστορία βασισμένη στα προηγούμενα βήματα</a:t>
            </a:r>
            <a:endParaRPr sz="1100" dirty="0">
              <a:latin typeface="Bahnschrift" panose="020B0502040204020203" pitchFamily="34" charset="0"/>
              <a:cs typeface="Comfortaa"/>
            </a:endParaRPr>
          </a:p>
        </p:txBody>
      </p:sp>
      <p:pic>
        <p:nvPicPr>
          <p:cNvPr id="34" name="object 3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43500" y="1366669"/>
            <a:ext cx="2137046" cy="488685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A50C6DFB-5782-49B8-8711-2DD7FF39A2A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34" y="174063"/>
            <a:ext cx="2247900" cy="2247900"/>
          </a:xfrm>
          <a:prstGeom prst="rect">
            <a:avLst/>
          </a:prstGeom>
        </p:spPr>
      </p:pic>
      <p:sp>
        <p:nvSpPr>
          <p:cNvPr id="37" name="Tekstvak 36">
            <a:extLst>
              <a:ext uri="{FF2B5EF4-FFF2-40B4-BE49-F238E27FC236}">
                <a16:creationId xmlns:a16="http://schemas.microsoft.com/office/drawing/2014/main" id="{320B4044-6D47-40E8-B3C8-9D2109033A77}"/>
              </a:ext>
            </a:extLst>
          </p:cNvPr>
          <p:cNvSpPr txBox="1"/>
          <p:nvPr/>
        </p:nvSpPr>
        <p:spPr>
          <a:xfrm>
            <a:off x="5143500" y="174063"/>
            <a:ext cx="21366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Bahnschrift" panose="020B0502040204020203" pitchFamily="34" charset="0"/>
              </a:rPr>
              <a:t>MAKERS SKILLS: CO-CREATION; CO-DESIGN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0519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Words>121</Words>
  <Application>Microsoft Macintosh PowerPoint</Application>
  <PresentationFormat>Custom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Al Nile</vt:lpstr>
      <vt:lpstr>Bahnschrift</vt:lpstr>
      <vt:lpstr>Calibri</vt:lpstr>
      <vt:lpstr>Comfortaa</vt:lpstr>
      <vt:lpstr>Sui Generis Bk</vt:lpstr>
      <vt:lpstr>Office Theme</vt:lpstr>
      <vt:lpstr>STORY BUILDING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STORY BUILDING</dc:title>
  <cp:lastModifiedBy>Marilya Charalambides</cp:lastModifiedBy>
  <cp:revision>4</cp:revision>
  <dcterms:created xsi:type="dcterms:W3CDTF">2021-03-10T14:05:59Z</dcterms:created>
  <dcterms:modified xsi:type="dcterms:W3CDTF">2021-10-15T12:28:44Z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2021-03-02T00:00:00Z</vt:filetime>
  </property>
  <property fmtid="{D5CDD505-2E9C-101B-9397-08002B2CF9AE}" pid="3" name="Creator">
    <vt:lpwstr>Adobe InDesign 16.1 (Windows)</vt:lpwstr>
  </property>
  <property fmtid="{D5CDD505-2E9C-101B-9397-08002B2CF9AE}" pid="4" name="LastSaved">
    <vt:filetime>2021-03-10T00:00:00Z</vt:filetime>
  </property>
</Properties>
</file>