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915"/>
    <p:restoredTop sz="94783"/>
  </p:normalViewPr>
  <p:slideViewPr>
    <p:cSldViewPr snapToGrid="0" snapToObjects="1">
      <p:cViewPr varScale="1">
        <p:scale>
          <a:sx n="69" d="100"/>
          <a:sy n="69" d="100"/>
        </p:scale>
        <p:origin x="208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3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37B0AA1-9FCF-3540-ACB6-DD6A4B6B34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8996FFE-2261-C94B-9BA0-2F27011850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F71E8-D3B5-E647-8E5B-C869FBD171D0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ED0AA6E-559E-DB4C-8D38-CCF260365C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F47FDC5-FD1B-A946-8179-57EA6800AF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B2829-EBC6-504A-8340-1B24559346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7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CF8EE-0041-B343-95CB-829D95792189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65E76-DBD4-2B4A-B4E3-79E8C20894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9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FF8328-B90E-2B49-9D91-B1C898A62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65EEFE9-8239-F24B-8758-662E3EF7E7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0A7CB2-6984-784F-BEB8-586F918ECF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131352-1177-AB4E-BE3E-B8BCA848A92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EBB6EA-967D-FE4A-BF6A-DD150758A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4AAFAE-AC24-9442-9109-056296099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136062-99C4-CE45-BCEF-E629512FD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0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FDC2C7AF-E913-5C44-A981-93EB061E4CDE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2972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77B7A1B-EAB2-EE42-91BE-276BC2CAB49B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245" y="5790753"/>
            <a:ext cx="939165" cy="946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011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wF9a56WFWA" TargetMode="External"/><Relationship Id="rId2" Type="http://schemas.openxmlformats.org/officeDocument/2006/relationships/hyperlink" Target="https://www.nngroup.com/articles/empathy-mapping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www.interaction-design.org/literature/article/empathy-map-why-and-how-to-use-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1B5FD9D-83D9-8640-91FF-DC09975B7F2C}"/>
              </a:ext>
            </a:extLst>
          </p:cNvPr>
          <p:cNvSpPr txBox="1"/>
          <p:nvPr/>
        </p:nvSpPr>
        <p:spPr>
          <a:xfrm>
            <a:off x="76200" y="70339"/>
            <a:ext cx="5175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ΧΑΡΤΗΣ ΕΝΣΥΝΑΙΣΘΗΣΗΣ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4037F1-746F-8B44-BEF7-B7A6B5843DE7}"/>
              </a:ext>
            </a:extLst>
          </p:cNvPr>
          <p:cNvSpPr txBox="1"/>
          <p:nvPr/>
        </p:nvSpPr>
        <p:spPr>
          <a:xfrm>
            <a:off x="4102769" y="88446"/>
            <a:ext cx="808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b="1" dirty="0">
                <a:solidFill>
                  <a:schemeClr val="bg1"/>
                </a:solidFill>
              </a:rPr>
              <a:t>ΔΕΞΙΟΤΗΤΕΣ ΚΑΤΑΣΚΕΥΑΣΤΩΝ: ΣΥΝΔΗΜΙΟΥΡΓΙΑ, ΣΥΝ ΣΧΕΔΙΑΣΜΟΣ, ΣΥΝΕΡΓΑΣΙΑ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B56BEC4-5262-DF4F-91B8-5CCA23134AE8}"/>
              </a:ext>
            </a:extLst>
          </p:cNvPr>
          <p:cNvSpPr/>
          <p:nvPr/>
        </p:nvSpPr>
        <p:spPr>
          <a:xfrm>
            <a:off x="123092" y="655382"/>
            <a:ext cx="11963400" cy="1976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Ένας χάρτης </a:t>
            </a:r>
            <a:r>
              <a:rPr lang="el-GR" dirty="0" err="1">
                <a:latin typeface="Arial" panose="020B0604020202020204" pitchFamily="34" charset="0"/>
                <a:cs typeface="Arial" panose="020B0604020202020204" pitchFamily="34" charset="0"/>
              </a:rPr>
              <a:t>ενσυναίσθησης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 αντικατοπτρίζει αυτό που σκέφτεται, αισθάνεται, ακούει, λέει και κάνει ο τυπικός πελάτης ή χρήστης σας. Περιγράφει τις αντιλήψεις και τα συναισθήματά τους σε σχέση με το προϊόν ή την υπηρεσία σας.</a:t>
            </a:r>
          </a:p>
          <a:p>
            <a:pPr algn="just">
              <a:lnSpc>
                <a:spcPct val="115000"/>
              </a:lnSpc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Χρησιμοποιώντας τα καθορισμένα πρόσωπα, μπορείτε να δημιουργήσετε τον χάρτη </a:t>
            </a:r>
            <a:r>
              <a:rPr lang="el-GR" dirty="0" err="1">
                <a:latin typeface="Arial" panose="020B0604020202020204" pitchFamily="34" charset="0"/>
                <a:cs typeface="Arial" panose="020B0604020202020204" pitchFamily="34" charset="0"/>
              </a:rPr>
              <a:t>ενσυναίσθησης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 για τον καθένα και να μάθετε πώς θα αισθάνονταν για το προϊόν και την υπηρεσία σας ώστε να τα ρυθμίσετε ακόμη καλύτερα στις ανάγκες του.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9904F1D-D539-1040-872A-F2A98CE0785F}"/>
              </a:ext>
            </a:extLst>
          </p:cNvPr>
          <p:cNvSpPr/>
          <p:nvPr/>
        </p:nvSpPr>
        <p:spPr>
          <a:xfrm>
            <a:off x="8909537" y="2282129"/>
            <a:ext cx="31769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Για περαιτέρω ανάγνωση: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hlinkClick r:id="rId2"/>
              </a:rPr>
              <a:t>https://www.nngroup.com/articles/empathy-mapping/</a:t>
            </a:r>
            <a:endParaRPr lang="en-GB" dirty="0"/>
          </a:p>
          <a:p>
            <a:r>
              <a:rPr lang="en-GB" dirty="0">
                <a:hlinkClick r:id="rId3"/>
              </a:rPr>
              <a:t>https://youtu.be/QwF9a56WFWA</a:t>
            </a:r>
            <a:endParaRPr lang="en-GB" dirty="0"/>
          </a:p>
          <a:p>
            <a:r>
              <a:rPr lang="en-GB" dirty="0">
                <a:hlinkClick r:id="rId4"/>
              </a:rPr>
              <a:t>https://www.interaction-design.org/literature/article/empathy-map-why-and-how-to-use-it</a:t>
            </a:r>
            <a:endParaRPr lang="en-GB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02381FA-0085-8349-9CE5-5C0D37FAF58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93" y="2847596"/>
            <a:ext cx="8069186" cy="3921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24204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123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MVL</dc:creator>
  <cp:lastModifiedBy>Marilya Charalambides</cp:lastModifiedBy>
  <cp:revision>8</cp:revision>
  <dcterms:created xsi:type="dcterms:W3CDTF">2021-03-02T12:10:09Z</dcterms:created>
  <dcterms:modified xsi:type="dcterms:W3CDTF">2021-10-06T11:24:30Z</dcterms:modified>
</cp:coreProperties>
</file>