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305"/>
    <p:restoredTop sz="94783"/>
  </p:normalViewPr>
  <p:slideViewPr>
    <p:cSldViewPr snapToGrid="0" snapToObjects="1">
      <p:cViewPr>
        <p:scale>
          <a:sx n="74" d="100"/>
          <a:sy n="74" d="100"/>
        </p:scale>
        <p:origin x="2912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7" d="100"/>
          <a:sy n="87" d="100"/>
        </p:scale>
        <p:origin x="333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B37B0AA1-9FCF-3540-ACB6-DD6A4B6B34A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8996FFE-2261-C94B-9BA0-2F270118500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6F71E8-D3B5-E647-8E5B-C869FBD171D0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D0AA6E-559E-DB4C-8D38-CCF260365C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F47FDC5-FD1B-A946-8179-57EA6800AF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B2829-EBC6-504A-8340-1B24559346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97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CF8EE-0041-B343-95CB-829D95792189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65E76-DBD4-2B4A-B4E3-79E8C20894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98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65E76-DBD4-2B4A-B4E3-79E8C208948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978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FF8328-B90E-2B49-9D91-B1C898A62C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65EEFE9-8239-F24B-8758-662E3EF7E7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E0A7CB2-6984-784F-BEB8-586F918ECF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131352-1177-AB4E-BE3E-B8BCA848A92E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8EBB6EA-967D-FE4A-BF6A-DD150758A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C4AAFAE-AC24-9442-9109-056296099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136062-99C4-CE45-BCEF-E629512FD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6701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FDC2C7AF-E913-5C44-A981-93EB061E4CDE}"/>
              </a:ext>
            </a:extLst>
          </p:cNvPr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2972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77B7A1B-EAB2-EE42-91BE-276BC2CAB49B}"/>
              </a:ext>
            </a:extLst>
          </p:cNvPr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2245" y="5790753"/>
            <a:ext cx="939165" cy="946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0115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mdmethods.nl/" TargetMode="External"/><Relationship Id="rId2" Type="http://schemas.openxmlformats.org/officeDocument/2006/relationships/hyperlink" Target="https://cmdmethods.nl/more-info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C1B5FD9D-83D9-8640-91FF-DC09975B7F2C}"/>
              </a:ext>
            </a:extLst>
          </p:cNvPr>
          <p:cNvSpPr txBox="1"/>
          <p:nvPr/>
        </p:nvSpPr>
        <p:spPr>
          <a:xfrm>
            <a:off x="76200" y="70339"/>
            <a:ext cx="5175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>
                <a:solidFill>
                  <a:schemeClr val="bg1"/>
                </a:solidFill>
              </a:rPr>
              <a:t>Πακέτο μεθόδων </a:t>
            </a:r>
            <a:r>
              <a:rPr lang="en-GB" b="1" dirty="0">
                <a:solidFill>
                  <a:schemeClr val="bg1"/>
                </a:solidFill>
              </a:rPr>
              <a:t>CMD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84037F1-746F-8B44-BEF7-B7A6B5843DE7}"/>
              </a:ext>
            </a:extLst>
          </p:cNvPr>
          <p:cNvSpPr txBox="1"/>
          <p:nvPr/>
        </p:nvSpPr>
        <p:spPr>
          <a:xfrm>
            <a:off x="3799840" y="88446"/>
            <a:ext cx="8392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b="1" dirty="0">
                <a:solidFill>
                  <a:schemeClr val="bg1"/>
                </a:solidFill>
              </a:rPr>
              <a:t>ΔΕΞΙΟΤΗΤΕΣ ΚΑΤΑΣΚΕΥΑΣΤΩΝ: ΣΥΝΔΗΜΙΟΥΡΓΙΑ, ΣΥΝ ΣΧΕΔΙΑΣΜΟΣ, ΣΥΝΕΡΓΑΣΙΑ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AAB39A80-3C64-5941-A241-B62B28770E9C}"/>
              </a:ext>
            </a:extLst>
          </p:cNvPr>
          <p:cNvSpPr/>
          <p:nvPr/>
        </p:nvSpPr>
        <p:spPr>
          <a:xfrm>
            <a:off x="123092" y="575827"/>
            <a:ext cx="693810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/>
              <a:t>Τα έργα </a:t>
            </a:r>
            <a:r>
              <a:rPr lang="en-US" sz="1600" dirty="0"/>
              <a:t>CMD </a:t>
            </a:r>
            <a:r>
              <a:rPr lang="el-GR" sz="1600" dirty="0"/>
              <a:t>συνήθως προσπαθούν για νέα πράγματα υψηλής ποιότητας, όπως προϊόντα, εφαρμογές ή υπηρεσίες. Απαιτούνται ερευνητικές μέθοδοι σχεδιασμού για την προώθηση αυτών των αναζητήσεων για καινοτομία και ποιότητα. Κατά τη διάρκεια ενός σχεδίου σχεδίασης προσπαθείτε συνήθως να μάθετε για τρία πράγματα.</a:t>
            </a:r>
            <a:endParaRPr lang="en-GB" sz="1600" dirty="0"/>
          </a:p>
          <a:p>
            <a:endParaRPr lang="en-US" dirty="0"/>
          </a:p>
          <a:p>
            <a:pPr marL="228600" indent="-228600">
              <a:buAutoNum type="arabicPeriod"/>
            </a:pPr>
            <a:r>
              <a:rPr lang="el-GR" sz="1200" dirty="0"/>
              <a:t>Μπορεί να θέλετε να μάθετε τι έχει ήδη γίνει από άλλους. Αυτό περιλαμβάνει όχι μόνο όλα τα υπάρχοντα προϊόντα ή τα </a:t>
            </a:r>
            <a:r>
              <a:rPr lang="el-GR" sz="1200" dirty="0" err="1"/>
              <a:t>κε</a:t>
            </a:r>
            <a:r>
              <a:rPr lang="en-GB" sz="1200" dirty="0" err="1"/>
              <a:t>ί</a:t>
            </a:r>
            <a:r>
              <a:rPr lang="el-GR" sz="1200" dirty="0" err="1"/>
              <a:t>μενα</a:t>
            </a:r>
            <a:r>
              <a:rPr lang="el-GR" sz="1200" dirty="0"/>
              <a:t> που γράφτηκαν για αυτά τα προϊόντα, αλλά και τους υπεύθυνους ειδικούς και συγγραφείς. Θα μπορούσατε να κοιτάξετε τον διαγωνισμό, να προσπαθήσετε να βρείτε βέλτιστες πρακτικές ή οδηγίες σχεδιασμού για να βεβαιωθείτε ότι ο σχεδιασμός είναι πράγματι καινούργιος και κατά κάποιο τρόπο καλύτερος από </a:t>
            </a:r>
            <a:r>
              <a:rPr lang="el-GR" sz="1200" dirty="0" err="1"/>
              <a:t>ό</a:t>
            </a:r>
            <a:r>
              <a:rPr lang="el-GR" sz="1200" dirty="0"/>
              <a:t>, τι είχε προηγηθεί. Οι δραστηριότητες περιλαμβάνουν ανάγνωση, εμπειρία της υπάρχουσας εργασίας για τον εαυτό σας και διαβούλευση με ειδικούς. Όταν υποβάλλετε ερωτήσεις κατά τη διάρκεια αυτών των δραστηριοτήτων, το </a:t>
            </a:r>
            <a:r>
              <a:rPr lang="en-US" sz="1200" dirty="0"/>
              <a:t>DOT-Framework </a:t>
            </a:r>
            <a:r>
              <a:rPr lang="el-GR" sz="1200" dirty="0"/>
              <a:t>ισχυρίζεται ότι διερευνάτε το πλαίσιο της διαθέσιμης εργασίας.</a:t>
            </a:r>
          </a:p>
          <a:p>
            <a:pPr marL="228600" indent="-228600">
              <a:buAutoNum type="arabicPeriod"/>
            </a:pPr>
            <a:endParaRPr lang="en-GB" sz="1200" dirty="0"/>
          </a:p>
          <a:p>
            <a:pPr marL="228600" indent="-228600">
              <a:buAutoNum type="arabicPeriod"/>
            </a:pPr>
            <a:r>
              <a:rPr lang="el-GR" sz="1200" dirty="0"/>
              <a:t>Μπορεί αν θέλετε να μάθετε για τα άτομα που πρόκειται να χρησιμοποιήσουν το προϊόν σας ή/και το πλαίσιο όπου θα χρησιμοποιηθεί το προϊόν σας. Μπορεί αν θέλετε να διερευνήσετε τις διαδικασίες εργασίας που χρειάζεστε για να υποστηρίξετε ή τα άτομα που πρόκειται να γίνουν πελάτες σας. Οι δραστηριότητες περιλαμβάνουν παρατήρηση, χαρτογράφηση του πλαισίου χρήσης και διαβούλευση με την ομάδα - στόχο σας. Όταν υποβάλλετε ερωτήσεις σχετικά με τη (μελλοντική) χρήση του προϊόντος σας, </a:t>
            </a:r>
            <a:r>
              <a:rPr lang="el-GR" sz="1200" dirty="0" err="1"/>
              <a:t>διερευνείστε</a:t>
            </a:r>
            <a:r>
              <a:rPr lang="el-GR" sz="1200" dirty="0"/>
              <a:t> το πλαίσιο εφαρμογής σύμφωνα με το </a:t>
            </a:r>
            <a:r>
              <a:rPr lang="en-US" sz="1200" dirty="0"/>
              <a:t>DOT-Framework.</a:t>
            </a:r>
            <a:endParaRPr lang="el-GR" sz="1200" dirty="0"/>
          </a:p>
          <a:p>
            <a:pPr marL="228600" indent="-228600">
              <a:buAutoNum type="arabicPeriod"/>
            </a:pPr>
            <a:endParaRPr lang="el-GR" sz="1200" dirty="0"/>
          </a:p>
          <a:p>
            <a:pPr marL="228600" indent="-228600">
              <a:buAutoNum type="arabicPeriod"/>
            </a:pPr>
            <a:r>
              <a:rPr lang="el-GR" sz="1200" dirty="0"/>
              <a:t>Αντί για τα δύο προηγούμενα, ίσως θελήσετε να διερευνήσετε την ίδια τη λύση. Μπορείτε να ερευνήσετε τις δυνατότητες. </a:t>
            </a:r>
            <a:r>
              <a:rPr lang="en-US" sz="1200" dirty="0" err="1"/>
              <a:t>Ί</a:t>
            </a:r>
            <a:r>
              <a:rPr lang="el-GR" sz="1200" dirty="0" err="1"/>
              <a:t>σως</a:t>
            </a:r>
            <a:r>
              <a:rPr lang="el-GR" sz="1200" dirty="0"/>
              <a:t> θέλετε να εξερευνήσετε και να συγκρίνετε διάφορους τρόπους επίλυσης του προβλήματος με τεχνικές ιδεοληψίας ή πρωτοτυπίας. Κατά τη διάρκεια αυτών των δραστηριοτήτων μπορείτε να συμπεριλάβετε την ομάδα - στόχο σας καθώς και ειδικούς. Σύμφωνα με το πλαίσιο </a:t>
            </a:r>
            <a:r>
              <a:rPr lang="en-US" sz="1200" dirty="0"/>
              <a:t>DOT, </a:t>
            </a:r>
            <a:r>
              <a:rPr lang="el-GR" sz="1200" dirty="0"/>
              <a:t>τώρα ερευνάτε τον χώρο καινοτομίας.</a:t>
            </a:r>
          </a:p>
          <a:p>
            <a:endParaRPr lang="en-US" dirty="0"/>
          </a:p>
          <a:p>
            <a:br>
              <a:rPr lang="en-US" dirty="0"/>
            </a:br>
            <a:endParaRPr lang="es-ES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BDDF7EC-BC6F-E242-BC69-C572876F190E}"/>
              </a:ext>
            </a:extLst>
          </p:cNvPr>
          <p:cNvSpPr/>
          <p:nvPr/>
        </p:nvSpPr>
        <p:spPr>
          <a:xfrm>
            <a:off x="123092" y="6018013"/>
            <a:ext cx="81006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400" dirty="0">
                <a:latin typeface="Arial" panose="020B0604020202020204" pitchFamily="34" charset="0"/>
                <a:cs typeface="Arial" panose="020B0604020202020204" pitchFamily="34" charset="0"/>
              </a:rPr>
              <a:t>Περαιτέρω ανάγνωση:</a:t>
            </a:r>
          </a:p>
          <a:p>
            <a:r>
              <a:rPr lang="en-GB" sz="1400" dirty="0">
                <a:hlinkClick r:id="rId2"/>
              </a:rPr>
              <a:t>https://cmdmethods.nl/more-info</a:t>
            </a:r>
            <a:endParaRPr lang="en-GB" sz="1400" dirty="0"/>
          </a:p>
          <a:p>
            <a:r>
              <a:rPr lang="en-GB" sz="1400" dirty="0">
                <a:hlinkClick r:id="rId3"/>
              </a:rPr>
              <a:t>https://cmdmethods.nl/</a:t>
            </a:r>
            <a:endParaRPr lang="en-GB" sz="1400" dirty="0"/>
          </a:p>
          <a:p>
            <a:endParaRPr lang="en-GB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F29D92-3E8A-C242-9EF5-3B96D37A6A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1200" y="904240"/>
            <a:ext cx="4775128" cy="478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420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C1B5FD9D-83D9-8640-91FF-DC09975B7F2C}"/>
              </a:ext>
            </a:extLst>
          </p:cNvPr>
          <p:cNvSpPr txBox="1"/>
          <p:nvPr/>
        </p:nvSpPr>
        <p:spPr>
          <a:xfrm>
            <a:off x="76200" y="70339"/>
            <a:ext cx="5175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>
                <a:solidFill>
                  <a:schemeClr val="bg1"/>
                </a:solidFill>
              </a:rPr>
              <a:t>Πακέτο μεθόδων </a:t>
            </a:r>
            <a:r>
              <a:rPr lang="en-GB" b="1" dirty="0">
                <a:solidFill>
                  <a:schemeClr val="bg1"/>
                </a:solidFill>
              </a:rPr>
              <a:t>CMD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84037F1-746F-8B44-BEF7-B7A6B5843DE7}"/>
              </a:ext>
            </a:extLst>
          </p:cNvPr>
          <p:cNvSpPr txBox="1"/>
          <p:nvPr/>
        </p:nvSpPr>
        <p:spPr>
          <a:xfrm>
            <a:off x="4226943" y="88446"/>
            <a:ext cx="7965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b="1" dirty="0">
                <a:solidFill>
                  <a:schemeClr val="bg1"/>
                </a:solidFill>
              </a:rPr>
              <a:t>ΔΕΞΙΟΤΗΤΕΣ ΚΑΤΑΣΚΕΥΑΣΤΩΝ: ΣΥΝΔΗΜΙΟΥΡΓΙΑ, ΣΥΝ ΣΧΕΔΙΑΣΜΟΣ, ΣΥΝΕΡΓΑΣΙΑ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AAB39A80-3C64-5941-A241-B62B28770E9C}"/>
              </a:ext>
            </a:extLst>
          </p:cNvPr>
          <p:cNvSpPr/>
          <p:nvPr/>
        </p:nvSpPr>
        <p:spPr>
          <a:xfrm>
            <a:off x="123092" y="765408"/>
            <a:ext cx="119692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b="1" dirty="0"/>
              <a:t>Σχετικά με:</a:t>
            </a:r>
            <a:endParaRPr lang="en-IE" b="1" dirty="0"/>
          </a:p>
          <a:p>
            <a:endParaRPr lang="en-IE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DA0DF9C-22B0-4845-B758-6519D0970C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36" y="1088573"/>
            <a:ext cx="10982973" cy="551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1224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368</Words>
  <Application>Microsoft Macintosh PowerPoint</Application>
  <PresentationFormat>Widescreen</PresentationFormat>
  <Paragraphs>18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MVL</dc:creator>
  <cp:lastModifiedBy>Marilya Charalambides</cp:lastModifiedBy>
  <cp:revision>15</cp:revision>
  <cp:lastPrinted>2021-05-10T16:30:27Z</cp:lastPrinted>
  <dcterms:created xsi:type="dcterms:W3CDTF">2021-03-02T12:10:09Z</dcterms:created>
  <dcterms:modified xsi:type="dcterms:W3CDTF">2021-10-04T16:04:33Z</dcterms:modified>
</cp:coreProperties>
</file>