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handoutMasterIdLst>
    <p:handoutMasterId r:id="rId7"/>
  </p:handoutMasterIdLst>
  <p:sldIdLst>
    <p:sldId id="256" r:id="rId2"/>
    <p:sldId id="257" r:id="rId3"/>
    <p:sldId id="258" r:id="rId4"/>
    <p:sldId id="259" r:id="rId5"/>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915"/>
    <p:restoredTop sz="94783"/>
  </p:normalViewPr>
  <p:slideViewPr>
    <p:cSldViewPr snapToGrid="0" snapToObjects="1">
      <p:cViewPr>
        <p:scale>
          <a:sx n="70" d="100"/>
          <a:sy n="70" d="100"/>
        </p:scale>
        <p:origin x="144" y="1296"/>
      </p:cViewPr>
      <p:guideLst/>
    </p:cSldViewPr>
  </p:slideViewPr>
  <p:notesTextViewPr>
    <p:cViewPr>
      <p:scale>
        <a:sx n="1" d="1"/>
        <a:sy n="1" d="1"/>
      </p:scale>
      <p:origin x="0" y="0"/>
    </p:cViewPr>
  </p:notesTextViewPr>
  <p:notesViewPr>
    <p:cSldViewPr snapToGrid="0" snapToObjects="1">
      <p:cViewPr varScale="1">
        <p:scale>
          <a:sx n="87" d="100"/>
          <a:sy n="87" d="100"/>
        </p:scale>
        <p:origin x="3336"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37B0AA1-9FCF-3540-ACB6-DD6A4B6B34A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28996FFE-2261-C94B-9BA0-2F27011850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D6F71E8-D3B5-E647-8E5B-C869FBD171D0}" type="datetimeFigureOut">
              <a:rPr lang="en-GB" smtClean="0"/>
              <a:t>06/10/2021</a:t>
            </a:fld>
            <a:endParaRPr lang="en-GB"/>
          </a:p>
        </p:txBody>
      </p:sp>
      <p:sp>
        <p:nvSpPr>
          <p:cNvPr id="4" name="Marcador de pie de página 3">
            <a:extLst>
              <a:ext uri="{FF2B5EF4-FFF2-40B4-BE49-F238E27FC236}">
                <a16:creationId xmlns:a16="http://schemas.microsoft.com/office/drawing/2014/main" id="{6ED0AA6E-559E-DB4C-8D38-CCF260365C3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BF47FDC5-FD1B-A946-8179-57EA6800AF4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40B2829-EBC6-504A-8340-1B245593466D}" type="slidenum">
              <a:rPr lang="en-GB" smtClean="0"/>
              <a:t>‹#›</a:t>
            </a:fld>
            <a:endParaRPr lang="en-GB"/>
          </a:p>
        </p:txBody>
      </p:sp>
    </p:spTree>
    <p:extLst>
      <p:ext uri="{BB962C8B-B14F-4D97-AF65-F5344CB8AC3E}">
        <p14:creationId xmlns:p14="http://schemas.microsoft.com/office/powerpoint/2010/main" val="2766978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2CF8EE-0041-B343-95CB-829D95792189}" type="datetimeFigureOut">
              <a:rPr lang="en-GB" smtClean="0"/>
              <a:t>06/10/2021</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365E76-DBD4-2B4A-B4E3-79E8C208948B}" type="slidenum">
              <a:rPr lang="en-GB" smtClean="0"/>
              <a:t>‹#›</a:t>
            </a:fld>
            <a:endParaRPr lang="en-GB"/>
          </a:p>
        </p:txBody>
      </p:sp>
    </p:spTree>
    <p:extLst>
      <p:ext uri="{BB962C8B-B14F-4D97-AF65-F5344CB8AC3E}">
        <p14:creationId xmlns:p14="http://schemas.microsoft.com/office/powerpoint/2010/main" val="186498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1365E76-DBD4-2B4A-B4E3-79E8C208948B}" type="slidenum">
              <a:rPr lang="en-GB" smtClean="0"/>
              <a:t>2</a:t>
            </a:fld>
            <a:endParaRPr lang="en-GB"/>
          </a:p>
        </p:txBody>
      </p:sp>
    </p:spTree>
    <p:extLst>
      <p:ext uri="{BB962C8B-B14F-4D97-AF65-F5344CB8AC3E}">
        <p14:creationId xmlns:p14="http://schemas.microsoft.com/office/powerpoint/2010/main" val="377978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1365E76-DBD4-2B4A-B4E3-79E8C208948B}" type="slidenum">
              <a:rPr lang="en-GB" smtClean="0"/>
              <a:t>3</a:t>
            </a:fld>
            <a:endParaRPr lang="en-GB"/>
          </a:p>
        </p:txBody>
      </p:sp>
    </p:spTree>
    <p:extLst>
      <p:ext uri="{BB962C8B-B14F-4D97-AF65-F5344CB8AC3E}">
        <p14:creationId xmlns:p14="http://schemas.microsoft.com/office/powerpoint/2010/main" val="2647733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1365E76-DBD4-2B4A-B4E3-79E8C208948B}" type="slidenum">
              <a:rPr lang="en-GB" smtClean="0"/>
              <a:t>4</a:t>
            </a:fld>
            <a:endParaRPr lang="en-GB"/>
          </a:p>
        </p:txBody>
      </p:sp>
    </p:spTree>
    <p:extLst>
      <p:ext uri="{BB962C8B-B14F-4D97-AF65-F5344CB8AC3E}">
        <p14:creationId xmlns:p14="http://schemas.microsoft.com/office/powerpoint/2010/main" val="9217989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FF8328-B90E-2B49-9D91-B1C898A62CC8}"/>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s-ES"/>
              <a:t>Haga clic para modificar el estilo de título del patrón</a:t>
            </a:r>
            <a:endParaRPr lang="en-GB"/>
          </a:p>
        </p:txBody>
      </p:sp>
      <p:sp>
        <p:nvSpPr>
          <p:cNvPr id="3" name="Subtítulo 2">
            <a:extLst>
              <a:ext uri="{FF2B5EF4-FFF2-40B4-BE49-F238E27FC236}">
                <a16:creationId xmlns:a16="http://schemas.microsoft.com/office/drawing/2014/main" id="{165EEFE9-8239-F24B-8758-662E3EF7E775}"/>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GB"/>
          </a:p>
        </p:txBody>
      </p:sp>
      <p:sp>
        <p:nvSpPr>
          <p:cNvPr id="4" name="Marcador de fecha 3">
            <a:extLst>
              <a:ext uri="{FF2B5EF4-FFF2-40B4-BE49-F238E27FC236}">
                <a16:creationId xmlns:a16="http://schemas.microsoft.com/office/drawing/2014/main" id="{4E0A7CB2-6984-784F-BEB8-586F918ECFBC}"/>
              </a:ext>
            </a:extLst>
          </p:cNvPr>
          <p:cNvSpPr>
            <a:spLocks noGrp="1"/>
          </p:cNvSpPr>
          <p:nvPr>
            <p:ph type="dt" sz="half" idx="10"/>
          </p:nvPr>
        </p:nvSpPr>
        <p:spPr>
          <a:xfrm>
            <a:off x="838200" y="6356350"/>
            <a:ext cx="2743200" cy="365125"/>
          </a:xfrm>
          <a:prstGeom prst="rect">
            <a:avLst/>
          </a:prstGeom>
        </p:spPr>
        <p:txBody>
          <a:bodyPr/>
          <a:lstStyle/>
          <a:p>
            <a:fld id="{3F131352-1177-AB4E-BE3E-B8BCA848A92E}" type="datetimeFigureOut">
              <a:rPr lang="en-GB" smtClean="0"/>
              <a:t>06/10/2021</a:t>
            </a:fld>
            <a:endParaRPr lang="en-GB"/>
          </a:p>
        </p:txBody>
      </p:sp>
      <p:sp>
        <p:nvSpPr>
          <p:cNvPr id="5" name="Marcador de pie de página 4">
            <a:extLst>
              <a:ext uri="{FF2B5EF4-FFF2-40B4-BE49-F238E27FC236}">
                <a16:creationId xmlns:a16="http://schemas.microsoft.com/office/drawing/2014/main" id="{78EBB6EA-967D-FE4A-BF6A-DD150758AD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Marcador de número de diapositiva 5">
            <a:extLst>
              <a:ext uri="{FF2B5EF4-FFF2-40B4-BE49-F238E27FC236}">
                <a16:creationId xmlns:a16="http://schemas.microsoft.com/office/drawing/2014/main" id="{7C4AAFAE-AC24-9442-9109-05629609904D}"/>
              </a:ext>
            </a:extLst>
          </p:cNvPr>
          <p:cNvSpPr>
            <a:spLocks noGrp="1"/>
          </p:cNvSpPr>
          <p:nvPr>
            <p:ph type="sldNum" sz="quarter" idx="12"/>
          </p:nvPr>
        </p:nvSpPr>
        <p:spPr>
          <a:xfrm>
            <a:off x="8610600" y="6356350"/>
            <a:ext cx="2743200" cy="365125"/>
          </a:xfrm>
          <a:prstGeom prst="rect">
            <a:avLst/>
          </a:prstGeom>
        </p:spPr>
        <p:txBody>
          <a:bodyPr/>
          <a:lstStyle/>
          <a:p>
            <a:fld id="{EF136062-99C4-CE45-BCEF-E629512FD0D1}" type="slidenum">
              <a:rPr lang="en-GB" smtClean="0"/>
              <a:t>‹#›</a:t>
            </a:fld>
            <a:endParaRPr lang="en-GB"/>
          </a:p>
        </p:txBody>
      </p:sp>
    </p:spTree>
    <p:extLst>
      <p:ext uri="{BB962C8B-B14F-4D97-AF65-F5344CB8AC3E}">
        <p14:creationId xmlns:p14="http://schemas.microsoft.com/office/powerpoint/2010/main" val="1326701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FDC2C7AF-E913-5C44-A981-93EB061E4CDE}"/>
              </a:ext>
            </a:extLst>
          </p:cNvPr>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12192000" cy="529727"/>
          </a:xfrm>
          <a:prstGeom prst="rect">
            <a:avLst/>
          </a:prstGeom>
          <a:solidFill>
            <a:schemeClr val="bg1"/>
          </a:solidFill>
        </p:spPr>
      </p:pic>
      <p:pic>
        <p:nvPicPr>
          <p:cNvPr id="12" name="Imagen 11">
            <a:extLst>
              <a:ext uri="{FF2B5EF4-FFF2-40B4-BE49-F238E27FC236}">
                <a16:creationId xmlns:a16="http://schemas.microsoft.com/office/drawing/2014/main" id="{377B7A1B-EAB2-EE42-91BE-276BC2CAB49B}"/>
              </a:ext>
            </a:extLst>
          </p:cNvPr>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1162245" y="5790753"/>
            <a:ext cx="939165" cy="946150"/>
          </a:xfrm>
          <a:prstGeom prst="rect">
            <a:avLst/>
          </a:prstGeom>
          <a:noFill/>
        </p:spPr>
      </p:pic>
    </p:spTree>
    <p:extLst>
      <p:ext uri="{BB962C8B-B14F-4D97-AF65-F5344CB8AC3E}">
        <p14:creationId xmlns:p14="http://schemas.microsoft.com/office/powerpoint/2010/main" val="119011534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iytoolkit.org/tools/" TargetMode="External"/><Relationship Id="rId2" Type="http://schemas.openxmlformats.org/officeDocument/2006/relationships/hyperlink" Target="https://diytoolkit.org/about/" TargetMode="Externa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C1B5FD9D-83D9-8640-91FF-DC09975B7F2C}"/>
              </a:ext>
            </a:extLst>
          </p:cNvPr>
          <p:cNvSpPr txBox="1"/>
          <p:nvPr/>
        </p:nvSpPr>
        <p:spPr>
          <a:xfrm>
            <a:off x="76200" y="70339"/>
            <a:ext cx="5175739" cy="369332"/>
          </a:xfrm>
          <a:prstGeom prst="rect">
            <a:avLst/>
          </a:prstGeom>
          <a:noFill/>
        </p:spPr>
        <p:txBody>
          <a:bodyPr wrap="square" rtlCol="0">
            <a:spAutoFit/>
          </a:bodyPr>
          <a:lstStyle/>
          <a:p>
            <a:r>
              <a:rPr lang="en-GB" b="1" dirty="0">
                <a:solidFill>
                  <a:schemeClr val="bg1"/>
                </a:solidFill>
              </a:rPr>
              <a:t>DIY Toolkit</a:t>
            </a:r>
          </a:p>
        </p:txBody>
      </p:sp>
      <p:sp>
        <p:nvSpPr>
          <p:cNvPr id="6" name="CuadroTexto 5">
            <a:extLst>
              <a:ext uri="{FF2B5EF4-FFF2-40B4-BE49-F238E27FC236}">
                <a16:creationId xmlns:a16="http://schemas.microsoft.com/office/drawing/2014/main" id="{284037F1-746F-8B44-BEF7-B7A6B5843DE7}"/>
              </a:ext>
            </a:extLst>
          </p:cNvPr>
          <p:cNvSpPr txBox="1"/>
          <p:nvPr/>
        </p:nvSpPr>
        <p:spPr>
          <a:xfrm>
            <a:off x="3799840" y="88446"/>
            <a:ext cx="8392161" cy="369332"/>
          </a:xfrm>
          <a:prstGeom prst="rect">
            <a:avLst/>
          </a:prstGeom>
          <a:noFill/>
        </p:spPr>
        <p:txBody>
          <a:bodyPr wrap="square" rtlCol="0">
            <a:spAutoFit/>
          </a:bodyPr>
          <a:lstStyle/>
          <a:p>
            <a:pPr algn="r"/>
            <a:r>
              <a:rPr lang="el-GR" b="1" dirty="0">
                <a:solidFill>
                  <a:schemeClr val="bg1"/>
                </a:solidFill>
              </a:rPr>
              <a:t>ΔΕΞΙΟΤΗΤΕΣ ΚΑΤΑΣΚΕΥΑΣΤΩΝ: ΣΥΝΔΗΜΙΟΥΡΓΙΑ, ΣΥΝ ΣΧΕΔΙΑΣΜΟΣ, ΣΥΝΕΡΓΑΣΙΑ</a:t>
            </a:r>
            <a:endParaRPr lang="en-GB" b="1" dirty="0">
              <a:solidFill>
                <a:schemeClr val="bg1"/>
              </a:solidFill>
            </a:endParaRPr>
          </a:p>
        </p:txBody>
      </p:sp>
      <p:sp>
        <p:nvSpPr>
          <p:cNvPr id="3" name="Rectángulo 2">
            <a:extLst>
              <a:ext uri="{FF2B5EF4-FFF2-40B4-BE49-F238E27FC236}">
                <a16:creationId xmlns:a16="http://schemas.microsoft.com/office/drawing/2014/main" id="{AAB39A80-3C64-5941-A241-B62B28770E9C}"/>
              </a:ext>
            </a:extLst>
          </p:cNvPr>
          <p:cNvSpPr/>
          <p:nvPr/>
        </p:nvSpPr>
        <p:spPr>
          <a:xfrm>
            <a:off x="123092" y="765408"/>
            <a:ext cx="6938108" cy="3970318"/>
          </a:xfrm>
          <a:prstGeom prst="rect">
            <a:avLst/>
          </a:prstGeom>
        </p:spPr>
        <p:txBody>
          <a:bodyPr wrap="square">
            <a:spAutoFit/>
          </a:bodyPr>
          <a:lstStyle/>
          <a:p>
            <a:r>
              <a:rPr lang="el-GR" dirty="0"/>
              <a:t>Αυτό είναι ένα πακέτο εργαλείων για τον τρόπο επινόησης, υιοθέτησης ή προσαρμογής ιδεών που μπορούν να επιφέρουν καλύτερα αποτελέσματα. Είναι γρήγορο στη χρήση, απλό στην εφαρμογή και έχει σχεδιαστεί για να βοηθά τους ανθρώπους που εργάζονται στην ανάπτυξη.</a:t>
            </a:r>
          </a:p>
          <a:p>
            <a:endParaRPr lang="el-GR" dirty="0"/>
          </a:p>
          <a:p>
            <a:r>
              <a:rPr lang="el-GR" dirty="0"/>
              <a:t>Τα εργαλεία αυτά βασίζονται σε μια μελέτη πολλών εκατοντάδων εργαλείων που χρησιμοποιούνται σήμερα - εδώ περιλαμβάνονται μόνο τα εργαλεία που οι επαγγελματίες βρήκαν πιο χρήσιμα. Πολλά από αυτά είναι καλά τεκμηριωμένα και έχουν χρησιμοποιηθεί ευρέως σε πολλούς τομείς. Όλες οι περιγραφές των εργαλείων περιλαμβάνουν μια βασική αναφορά, οπότε είναι εύκολο να εντοπιστεί η προέλευσή τους ώστε να εμβαθύνουμε σε άλλες δημοσιεύσεις σχετικά με την εφαρμογή τους.</a:t>
            </a:r>
            <a:endParaRPr lang="es-ES" dirty="0"/>
          </a:p>
        </p:txBody>
      </p:sp>
      <p:sp>
        <p:nvSpPr>
          <p:cNvPr id="5" name="Rectángulo 4">
            <a:extLst>
              <a:ext uri="{FF2B5EF4-FFF2-40B4-BE49-F238E27FC236}">
                <a16:creationId xmlns:a16="http://schemas.microsoft.com/office/drawing/2014/main" id="{8BDDF7EC-BC6F-E242-BC69-C572876F190E}"/>
              </a:ext>
            </a:extLst>
          </p:cNvPr>
          <p:cNvSpPr/>
          <p:nvPr/>
        </p:nvSpPr>
        <p:spPr>
          <a:xfrm>
            <a:off x="123092" y="5807649"/>
            <a:ext cx="8100646" cy="923330"/>
          </a:xfrm>
          <a:prstGeom prst="rect">
            <a:avLst/>
          </a:prstGeom>
        </p:spPr>
        <p:txBody>
          <a:bodyPr wrap="square">
            <a:spAutoFit/>
          </a:bodyPr>
          <a:lstStyle/>
          <a:p>
            <a:r>
              <a:rPr lang="el-GR" dirty="0">
                <a:latin typeface="Arial" panose="020B0604020202020204" pitchFamily="34" charset="0"/>
                <a:cs typeface="Arial" panose="020B0604020202020204" pitchFamily="34" charset="0"/>
              </a:rPr>
              <a:t>Για περαιτέρω ανάγνωση:</a:t>
            </a:r>
            <a:endParaRPr lang="en-GB" dirty="0">
              <a:latin typeface="Arial" panose="020B0604020202020204" pitchFamily="34" charset="0"/>
              <a:cs typeface="Arial" panose="020B0604020202020204" pitchFamily="34" charset="0"/>
            </a:endParaRPr>
          </a:p>
          <a:p>
            <a:r>
              <a:rPr lang="en-GB" dirty="0">
                <a:hlinkClick r:id="rId2"/>
              </a:rPr>
              <a:t>https://diytoolkit.org/about/</a:t>
            </a:r>
            <a:endParaRPr lang="en-GB" dirty="0"/>
          </a:p>
          <a:p>
            <a:r>
              <a:rPr lang="en-GB" dirty="0">
                <a:hlinkClick r:id="rId3"/>
              </a:rPr>
              <a:t>https://diytoolkit.org/tools/</a:t>
            </a:r>
            <a:endParaRPr lang="en-GB" dirty="0"/>
          </a:p>
        </p:txBody>
      </p:sp>
      <p:pic>
        <p:nvPicPr>
          <p:cNvPr id="9" name="Picture 8">
            <a:extLst>
              <a:ext uri="{FF2B5EF4-FFF2-40B4-BE49-F238E27FC236}">
                <a16:creationId xmlns:a16="http://schemas.microsoft.com/office/drawing/2014/main" id="{CCB82993-47DA-9641-9AC6-812A231D66C1}"/>
              </a:ext>
            </a:extLst>
          </p:cNvPr>
          <p:cNvPicPr>
            <a:picLocks noChangeAspect="1"/>
          </p:cNvPicPr>
          <p:nvPr/>
        </p:nvPicPr>
        <p:blipFill>
          <a:blip r:embed="rId4"/>
          <a:stretch>
            <a:fillRect/>
          </a:stretch>
        </p:blipFill>
        <p:spPr>
          <a:xfrm>
            <a:off x="7508736" y="1046480"/>
            <a:ext cx="4124464" cy="4450080"/>
          </a:xfrm>
          <a:prstGeom prst="rect">
            <a:avLst/>
          </a:prstGeom>
        </p:spPr>
      </p:pic>
    </p:spTree>
    <p:extLst>
      <p:ext uri="{BB962C8B-B14F-4D97-AF65-F5344CB8AC3E}">
        <p14:creationId xmlns:p14="http://schemas.microsoft.com/office/powerpoint/2010/main" val="15624204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C1B5FD9D-83D9-8640-91FF-DC09975B7F2C}"/>
              </a:ext>
            </a:extLst>
          </p:cNvPr>
          <p:cNvSpPr txBox="1"/>
          <p:nvPr/>
        </p:nvSpPr>
        <p:spPr>
          <a:xfrm>
            <a:off x="76200" y="70339"/>
            <a:ext cx="5175739" cy="369332"/>
          </a:xfrm>
          <a:prstGeom prst="rect">
            <a:avLst/>
          </a:prstGeom>
          <a:noFill/>
        </p:spPr>
        <p:txBody>
          <a:bodyPr wrap="square" rtlCol="0">
            <a:spAutoFit/>
          </a:bodyPr>
          <a:lstStyle/>
          <a:p>
            <a:r>
              <a:rPr lang="en-GB" b="1" dirty="0">
                <a:solidFill>
                  <a:schemeClr val="bg1"/>
                </a:solidFill>
              </a:rPr>
              <a:t>DIY Toolkit</a:t>
            </a:r>
          </a:p>
        </p:txBody>
      </p:sp>
      <p:sp>
        <p:nvSpPr>
          <p:cNvPr id="6" name="CuadroTexto 5">
            <a:extLst>
              <a:ext uri="{FF2B5EF4-FFF2-40B4-BE49-F238E27FC236}">
                <a16:creationId xmlns:a16="http://schemas.microsoft.com/office/drawing/2014/main" id="{284037F1-746F-8B44-BEF7-B7A6B5843DE7}"/>
              </a:ext>
            </a:extLst>
          </p:cNvPr>
          <p:cNvSpPr txBox="1"/>
          <p:nvPr/>
        </p:nvSpPr>
        <p:spPr>
          <a:xfrm>
            <a:off x="2999232" y="88446"/>
            <a:ext cx="9192769" cy="369332"/>
          </a:xfrm>
          <a:prstGeom prst="rect">
            <a:avLst/>
          </a:prstGeom>
          <a:noFill/>
        </p:spPr>
        <p:txBody>
          <a:bodyPr wrap="square" rtlCol="0">
            <a:spAutoFit/>
          </a:bodyPr>
          <a:lstStyle/>
          <a:p>
            <a:pPr algn="r"/>
            <a:r>
              <a:rPr lang="el-GR" b="1" dirty="0">
                <a:solidFill>
                  <a:schemeClr val="bg1"/>
                </a:solidFill>
              </a:rPr>
              <a:t>ΔΕΞΙΟΤΗΤΕΣ ΚΑΤΑΣΚΕΥΑΣΤΩΝ: ΣΥΝΔΗΜΙΟΥΡΓΙΑ, ΣΥΝ ΣΧΕΔΙΑΣΜΟΣ, ΣΥΝΕΡΓΑΣΙΑ</a:t>
            </a:r>
            <a:endParaRPr lang="en-GB" b="1" dirty="0">
              <a:solidFill>
                <a:schemeClr val="bg1"/>
              </a:solidFill>
            </a:endParaRPr>
          </a:p>
        </p:txBody>
      </p:sp>
      <p:sp>
        <p:nvSpPr>
          <p:cNvPr id="3" name="Rectángulo 2">
            <a:extLst>
              <a:ext uri="{FF2B5EF4-FFF2-40B4-BE49-F238E27FC236}">
                <a16:creationId xmlns:a16="http://schemas.microsoft.com/office/drawing/2014/main" id="{AAB39A80-3C64-5941-A241-B62B28770E9C}"/>
              </a:ext>
            </a:extLst>
          </p:cNvPr>
          <p:cNvSpPr/>
          <p:nvPr/>
        </p:nvSpPr>
        <p:spPr>
          <a:xfrm>
            <a:off x="123092" y="765408"/>
            <a:ext cx="11969262" cy="646331"/>
          </a:xfrm>
          <a:prstGeom prst="rect">
            <a:avLst/>
          </a:prstGeom>
        </p:spPr>
        <p:txBody>
          <a:bodyPr wrap="square">
            <a:spAutoFit/>
          </a:bodyPr>
          <a:lstStyle/>
          <a:p>
            <a:r>
              <a:rPr lang="el-GR" b="1" dirty="0"/>
              <a:t>Δείγμα</a:t>
            </a:r>
            <a:endParaRPr lang="en-IE" b="1" dirty="0"/>
          </a:p>
          <a:p>
            <a:endParaRPr lang="en-IE" dirty="0"/>
          </a:p>
        </p:txBody>
      </p:sp>
      <p:pic>
        <p:nvPicPr>
          <p:cNvPr id="16" name="Picture 15">
            <a:extLst>
              <a:ext uri="{FF2B5EF4-FFF2-40B4-BE49-F238E27FC236}">
                <a16:creationId xmlns:a16="http://schemas.microsoft.com/office/drawing/2014/main" id="{9E35D464-8DFA-8B45-A8DA-C6FB19D689C0}"/>
              </a:ext>
            </a:extLst>
          </p:cNvPr>
          <p:cNvPicPr>
            <a:picLocks noChangeAspect="1"/>
          </p:cNvPicPr>
          <p:nvPr/>
        </p:nvPicPr>
        <p:blipFill>
          <a:blip r:embed="rId3"/>
          <a:stretch>
            <a:fillRect/>
          </a:stretch>
        </p:blipFill>
        <p:spPr>
          <a:xfrm>
            <a:off x="1910080" y="639618"/>
            <a:ext cx="8926186" cy="5923741"/>
          </a:xfrm>
          <a:prstGeom prst="rect">
            <a:avLst/>
          </a:prstGeom>
        </p:spPr>
      </p:pic>
    </p:spTree>
    <p:extLst>
      <p:ext uri="{BB962C8B-B14F-4D97-AF65-F5344CB8AC3E}">
        <p14:creationId xmlns:p14="http://schemas.microsoft.com/office/powerpoint/2010/main" val="691122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C1B5FD9D-83D9-8640-91FF-DC09975B7F2C}"/>
              </a:ext>
            </a:extLst>
          </p:cNvPr>
          <p:cNvSpPr txBox="1"/>
          <p:nvPr/>
        </p:nvSpPr>
        <p:spPr>
          <a:xfrm>
            <a:off x="76200" y="70339"/>
            <a:ext cx="5175739" cy="369332"/>
          </a:xfrm>
          <a:prstGeom prst="rect">
            <a:avLst/>
          </a:prstGeom>
          <a:noFill/>
        </p:spPr>
        <p:txBody>
          <a:bodyPr wrap="square" rtlCol="0">
            <a:spAutoFit/>
          </a:bodyPr>
          <a:lstStyle/>
          <a:p>
            <a:r>
              <a:rPr lang="en-GB" b="1" dirty="0">
                <a:solidFill>
                  <a:schemeClr val="bg1"/>
                </a:solidFill>
              </a:rPr>
              <a:t>DIY Toolkit</a:t>
            </a:r>
          </a:p>
        </p:txBody>
      </p:sp>
      <p:sp>
        <p:nvSpPr>
          <p:cNvPr id="6" name="CuadroTexto 5">
            <a:extLst>
              <a:ext uri="{FF2B5EF4-FFF2-40B4-BE49-F238E27FC236}">
                <a16:creationId xmlns:a16="http://schemas.microsoft.com/office/drawing/2014/main" id="{284037F1-746F-8B44-BEF7-B7A6B5843DE7}"/>
              </a:ext>
            </a:extLst>
          </p:cNvPr>
          <p:cNvSpPr txBox="1"/>
          <p:nvPr/>
        </p:nvSpPr>
        <p:spPr>
          <a:xfrm>
            <a:off x="4114800" y="88446"/>
            <a:ext cx="8077201" cy="369332"/>
          </a:xfrm>
          <a:prstGeom prst="rect">
            <a:avLst/>
          </a:prstGeom>
          <a:noFill/>
        </p:spPr>
        <p:txBody>
          <a:bodyPr wrap="square" rtlCol="0">
            <a:spAutoFit/>
          </a:bodyPr>
          <a:lstStyle/>
          <a:p>
            <a:pPr algn="r"/>
            <a:r>
              <a:rPr lang="el-GR" b="1" dirty="0">
                <a:solidFill>
                  <a:schemeClr val="bg1"/>
                </a:solidFill>
              </a:rPr>
              <a:t>ΔΕΞΙΟΤΗΤΕΣ ΚΑΤΑΣΚΕΥΑΣΤΩΝ: ΣΥΝΔΗΜΙΟΥΡΓΙΑ, ΣΥΝ ΣΧΕΔΙΑΣΜΟΣ, ΣΥΝΕΡΓΑΣΙΑ</a:t>
            </a:r>
            <a:endParaRPr lang="en-GB" b="1" dirty="0">
              <a:solidFill>
                <a:schemeClr val="bg1"/>
              </a:solidFill>
            </a:endParaRPr>
          </a:p>
        </p:txBody>
      </p:sp>
      <p:sp>
        <p:nvSpPr>
          <p:cNvPr id="3" name="Rectángulo 2">
            <a:extLst>
              <a:ext uri="{FF2B5EF4-FFF2-40B4-BE49-F238E27FC236}">
                <a16:creationId xmlns:a16="http://schemas.microsoft.com/office/drawing/2014/main" id="{AAB39A80-3C64-5941-A241-B62B28770E9C}"/>
              </a:ext>
            </a:extLst>
          </p:cNvPr>
          <p:cNvSpPr/>
          <p:nvPr/>
        </p:nvSpPr>
        <p:spPr>
          <a:xfrm>
            <a:off x="123092" y="765408"/>
            <a:ext cx="11969262" cy="646331"/>
          </a:xfrm>
          <a:prstGeom prst="rect">
            <a:avLst/>
          </a:prstGeom>
        </p:spPr>
        <p:txBody>
          <a:bodyPr wrap="square">
            <a:spAutoFit/>
          </a:bodyPr>
          <a:lstStyle/>
          <a:p>
            <a:r>
              <a:rPr lang="el-GR" b="1" dirty="0"/>
              <a:t>Δείγμα</a:t>
            </a:r>
            <a:endParaRPr lang="en-IE" b="1" dirty="0"/>
          </a:p>
          <a:p>
            <a:endParaRPr lang="en-IE" dirty="0"/>
          </a:p>
        </p:txBody>
      </p:sp>
      <p:pic>
        <p:nvPicPr>
          <p:cNvPr id="2" name="Picture 1">
            <a:extLst>
              <a:ext uri="{FF2B5EF4-FFF2-40B4-BE49-F238E27FC236}">
                <a16:creationId xmlns:a16="http://schemas.microsoft.com/office/drawing/2014/main" id="{B8EA3122-5FA5-D543-ADF1-AFC8E21EC379}"/>
              </a:ext>
            </a:extLst>
          </p:cNvPr>
          <p:cNvPicPr>
            <a:picLocks noChangeAspect="1"/>
          </p:cNvPicPr>
          <p:nvPr/>
        </p:nvPicPr>
        <p:blipFill>
          <a:blip r:embed="rId3"/>
          <a:stretch>
            <a:fillRect/>
          </a:stretch>
        </p:blipFill>
        <p:spPr>
          <a:xfrm>
            <a:off x="1710114" y="821432"/>
            <a:ext cx="8513866" cy="5215135"/>
          </a:xfrm>
          <a:prstGeom prst="rect">
            <a:avLst/>
          </a:prstGeom>
        </p:spPr>
      </p:pic>
    </p:spTree>
    <p:extLst>
      <p:ext uri="{BB962C8B-B14F-4D97-AF65-F5344CB8AC3E}">
        <p14:creationId xmlns:p14="http://schemas.microsoft.com/office/powerpoint/2010/main" val="728828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C1B5FD9D-83D9-8640-91FF-DC09975B7F2C}"/>
              </a:ext>
            </a:extLst>
          </p:cNvPr>
          <p:cNvSpPr txBox="1"/>
          <p:nvPr/>
        </p:nvSpPr>
        <p:spPr>
          <a:xfrm>
            <a:off x="76200" y="70339"/>
            <a:ext cx="5175739" cy="369332"/>
          </a:xfrm>
          <a:prstGeom prst="rect">
            <a:avLst/>
          </a:prstGeom>
          <a:noFill/>
        </p:spPr>
        <p:txBody>
          <a:bodyPr wrap="square" rtlCol="0">
            <a:spAutoFit/>
          </a:bodyPr>
          <a:lstStyle/>
          <a:p>
            <a:r>
              <a:rPr lang="en-GB" b="1" dirty="0">
                <a:solidFill>
                  <a:schemeClr val="bg1"/>
                </a:solidFill>
              </a:rPr>
              <a:t>DIY Toolkit</a:t>
            </a:r>
          </a:p>
        </p:txBody>
      </p:sp>
      <p:sp>
        <p:nvSpPr>
          <p:cNvPr id="6" name="CuadroTexto 5">
            <a:extLst>
              <a:ext uri="{FF2B5EF4-FFF2-40B4-BE49-F238E27FC236}">
                <a16:creationId xmlns:a16="http://schemas.microsoft.com/office/drawing/2014/main" id="{284037F1-746F-8B44-BEF7-B7A6B5843DE7}"/>
              </a:ext>
            </a:extLst>
          </p:cNvPr>
          <p:cNvSpPr txBox="1"/>
          <p:nvPr/>
        </p:nvSpPr>
        <p:spPr>
          <a:xfrm>
            <a:off x="3913632" y="88446"/>
            <a:ext cx="8278369" cy="369332"/>
          </a:xfrm>
          <a:prstGeom prst="rect">
            <a:avLst/>
          </a:prstGeom>
          <a:noFill/>
        </p:spPr>
        <p:txBody>
          <a:bodyPr wrap="square" rtlCol="0">
            <a:spAutoFit/>
          </a:bodyPr>
          <a:lstStyle/>
          <a:p>
            <a:pPr algn="r"/>
            <a:r>
              <a:rPr lang="el-GR" b="1" dirty="0">
                <a:solidFill>
                  <a:schemeClr val="bg1"/>
                </a:solidFill>
              </a:rPr>
              <a:t>ΔΕΞΙΟΤΗΤΕΣ ΚΑΤΑΣΚΕΥΑΣΤΩΝ: ΣΥΝΔΗΜΙΟΥΡΓΙΑ, ΣΥΝ ΣΧΕΔΙΑΣΜΟΣ, ΣΥΝΕΡΓΑΣΙΑ</a:t>
            </a:r>
            <a:endParaRPr lang="en-GB" b="1" dirty="0">
              <a:solidFill>
                <a:schemeClr val="bg1"/>
              </a:solidFill>
            </a:endParaRPr>
          </a:p>
        </p:txBody>
      </p:sp>
      <p:sp>
        <p:nvSpPr>
          <p:cNvPr id="3" name="Rectángulo 2">
            <a:extLst>
              <a:ext uri="{FF2B5EF4-FFF2-40B4-BE49-F238E27FC236}">
                <a16:creationId xmlns:a16="http://schemas.microsoft.com/office/drawing/2014/main" id="{AAB39A80-3C64-5941-A241-B62B28770E9C}"/>
              </a:ext>
            </a:extLst>
          </p:cNvPr>
          <p:cNvSpPr/>
          <p:nvPr/>
        </p:nvSpPr>
        <p:spPr>
          <a:xfrm>
            <a:off x="123092" y="765408"/>
            <a:ext cx="11969262" cy="646331"/>
          </a:xfrm>
          <a:prstGeom prst="rect">
            <a:avLst/>
          </a:prstGeom>
        </p:spPr>
        <p:txBody>
          <a:bodyPr wrap="square">
            <a:spAutoFit/>
          </a:bodyPr>
          <a:lstStyle/>
          <a:p>
            <a:r>
              <a:rPr lang="el-GR" b="1" dirty="0"/>
              <a:t>Δείγμα</a:t>
            </a:r>
            <a:endParaRPr lang="en-IE" b="1" dirty="0"/>
          </a:p>
          <a:p>
            <a:endParaRPr lang="en-IE" dirty="0"/>
          </a:p>
        </p:txBody>
      </p:sp>
      <p:pic>
        <p:nvPicPr>
          <p:cNvPr id="4" name="Picture 3">
            <a:extLst>
              <a:ext uri="{FF2B5EF4-FFF2-40B4-BE49-F238E27FC236}">
                <a16:creationId xmlns:a16="http://schemas.microsoft.com/office/drawing/2014/main" id="{2741C3F6-B8E4-7447-8689-5AAA59D0A741}"/>
              </a:ext>
            </a:extLst>
          </p:cNvPr>
          <p:cNvPicPr>
            <a:picLocks noChangeAspect="1"/>
          </p:cNvPicPr>
          <p:nvPr/>
        </p:nvPicPr>
        <p:blipFill>
          <a:blip r:embed="rId3"/>
          <a:stretch>
            <a:fillRect/>
          </a:stretch>
        </p:blipFill>
        <p:spPr>
          <a:xfrm>
            <a:off x="1849120" y="765408"/>
            <a:ext cx="8905932" cy="5898627"/>
          </a:xfrm>
          <a:prstGeom prst="rect">
            <a:avLst/>
          </a:prstGeom>
        </p:spPr>
      </p:pic>
    </p:spTree>
    <p:extLst>
      <p:ext uri="{BB962C8B-B14F-4D97-AF65-F5344CB8AC3E}">
        <p14:creationId xmlns:p14="http://schemas.microsoft.com/office/powerpoint/2010/main" val="114586415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TotalTime>
  <Words>182</Words>
  <Application>Microsoft Macintosh PowerPoint</Application>
  <PresentationFormat>Widescreen</PresentationFormat>
  <Paragraphs>20</Paragraphs>
  <Slides>4</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Tema de Office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MVL</dc:creator>
  <cp:lastModifiedBy>Marilya Charalambides</cp:lastModifiedBy>
  <cp:revision>17</cp:revision>
  <cp:lastPrinted>2021-05-10T16:42:46Z</cp:lastPrinted>
  <dcterms:created xsi:type="dcterms:W3CDTF">2021-03-02T12:10:09Z</dcterms:created>
  <dcterms:modified xsi:type="dcterms:W3CDTF">2021-10-06T11:18:20Z</dcterms:modified>
</cp:coreProperties>
</file>