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915"/>
    <p:restoredTop sz="94753"/>
  </p:normalViewPr>
  <p:slideViewPr>
    <p:cSldViewPr snapToGrid="0" snapToObjects="1">
      <p:cViewPr varScale="1">
        <p:scale>
          <a:sx n="106" d="100"/>
          <a:sy n="106" d="100"/>
        </p:scale>
        <p:origin x="16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3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37B0AA1-9FCF-3540-ACB6-DD6A4B6B34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8996FFE-2261-C94B-9BA0-2F27011850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F71E8-D3B5-E647-8E5B-C869FBD171D0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ED0AA6E-559E-DB4C-8D38-CCF260365C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F47FDC5-FD1B-A946-8179-57EA6800AF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B2829-EBC6-504A-8340-1B24559346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97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CF8EE-0041-B343-95CB-829D95792189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65E76-DBD4-2B4A-B4E3-79E8C20894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9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FF8328-B90E-2B49-9D91-B1C898A62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65EEFE9-8239-F24B-8758-662E3EF7E7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0A7CB2-6984-784F-BEB8-586F918ECF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F131352-1177-AB4E-BE3E-B8BCA848A92E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EBB6EA-967D-FE4A-BF6A-DD150758A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4AAFAE-AC24-9442-9109-056296099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F136062-99C4-CE45-BCEF-E629512FD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70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FDC2C7AF-E913-5C44-A981-93EB061E4CDE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52972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77B7A1B-EAB2-EE42-91BE-276BC2CAB49B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245" y="5790753"/>
            <a:ext cx="939165" cy="946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011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sinessnewsdaily.com/4245-swot-analysis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n.wikipedia.org/wiki/SWOT_analysi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1B5FD9D-83D9-8640-91FF-DC09975B7F2C}"/>
              </a:ext>
            </a:extLst>
          </p:cNvPr>
          <p:cNvSpPr txBox="1"/>
          <p:nvPr/>
        </p:nvSpPr>
        <p:spPr>
          <a:xfrm>
            <a:off x="76200" y="70339"/>
            <a:ext cx="5175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ΚΡΙΤΙΚΗ ΣΚΕΨΗ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84037F1-746F-8B44-BEF7-B7A6B5843DE7}"/>
              </a:ext>
            </a:extLst>
          </p:cNvPr>
          <p:cNvSpPr txBox="1"/>
          <p:nvPr/>
        </p:nvSpPr>
        <p:spPr>
          <a:xfrm>
            <a:off x="3918856" y="121802"/>
            <a:ext cx="8273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b="1" dirty="0">
                <a:solidFill>
                  <a:schemeClr val="bg1"/>
                </a:solidFill>
              </a:rPr>
              <a:t>ΔΕΞΙΟΤΗΤΕΣ ΚΑΤΑΣΚΕΥΑΣΤΩΝ: ΣΥΝΔΗΜΙΟΥΡΓΙΑ, ΣΥΝ ΣΧΕΔΙΑΣΜΟΣ, ΣΥΝΕΡΓΑΣΙΑ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AB39A80-3C64-5941-A241-B62B28770E9C}"/>
              </a:ext>
            </a:extLst>
          </p:cNvPr>
          <p:cNvSpPr/>
          <p:nvPr/>
        </p:nvSpPr>
        <p:spPr>
          <a:xfrm>
            <a:off x="123092" y="765408"/>
            <a:ext cx="119692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dirty="0"/>
              <a:t>Σε περίπτωση που θέλετε να ξεκινήσετε μια επιχείρηση: ποια είναι η πιο τρελή ιδέα που σας έχει περάσει από το μυαλό; Μοιραστείτε την ιδέα σας με τους συναδέλφους σας και χωριστείτε σε δύο ομάδες: η μία ομάδα είναι υπέρ και αναδεικνύει τα δυνατά σημεία της ιδέας, η άλλη ομάδα ενάντια στην επιχειρηματική ιδέα σας και αναδεικνύει τις αδυναμίες της. Προσπαθήστε να βρείτε όσο το δυνατόν περισσότερα επιχειρήματα για κάθε πλευρά!</a:t>
            </a:r>
            <a:endParaRPr lang="es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317D3F8-4CC9-7F49-A5CF-C22396B9C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32" y="1965737"/>
            <a:ext cx="7448450" cy="455978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57875D7-B801-2144-9383-435A6840355F}"/>
              </a:ext>
            </a:extLst>
          </p:cNvPr>
          <p:cNvSpPr/>
          <p:nvPr/>
        </p:nvSpPr>
        <p:spPr>
          <a:xfrm>
            <a:off x="8077199" y="1996368"/>
            <a:ext cx="31769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Περαιτέρω ανάγνωση:</a:t>
            </a:r>
          </a:p>
          <a:p>
            <a:r>
              <a:rPr lang="en-GB" dirty="0">
                <a:hlinkClick r:id="rId3"/>
              </a:rPr>
              <a:t>https://www.businessnewsdaily.com/4245-swot-analysis.html</a:t>
            </a:r>
            <a:endParaRPr lang="en-GB" dirty="0"/>
          </a:p>
          <a:p>
            <a:r>
              <a:rPr lang="en-GB" dirty="0">
                <a:hlinkClick r:id="rId4"/>
              </a:rPr>
              <a:t>https://en.wikipedia.org/wiki/SWOT_analysis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4204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114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MVL</dc:creator>
  <cp:lastModifiedBy>Marilya Charalambides</cp:lastModifiedBy>
  <cp:revision>11</cp:revision>
  <dcterms:created xsi:type="dcterms:W3CDTF">2021-03-02T12:10:09Z</dcterms:created>
  <dcterms:modified xsi:type="dcterms:W3CDTF">2021-10-08T13:51:56Z</dcterms:modified>
</cp:coreProperties>
</file>